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1"/>
  </p:notesMasterIdLst>
  <p:sldIdLst>
    <p:sldId id="256" r:id="rId3"/>
    <p:sldId id="257" r:id="rId4"/>
    <p:sldId id="348" r:id="rId5"/>
    <p:sldId id="351" r:id="rId6"/>
    <p:sldId id="352" r:id="rId7"/>
    <p:sldId id="353" r:id="rId8"/>
    <p:sldId id="349" r:id="rId9"/>
    <p:sldId id="35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FCC89-746F-43EA-AF0A-1BC6AB8AAF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1D19E-53F0-46B9-9114-5AF498F1679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19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73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684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00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560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219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4612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693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1622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9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68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706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624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04800" y="1979400"/>
            <a:ext cx="10382800" cy="27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333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6767" y="4622300"/>
            <a:ext cx="53984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2489367" y="1350901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" name="Google Shape;12;p2"/>
          <p:cNvSpPr/>
          <p:nvPr/>
        </p:nvSpPr>
        <p:spPr>
          <a:xfrm rot="10800000">
            <a:off x="-305680" y="4529073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315127" y="5966683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" name="Google Shape;14;p2"/>
          <p:cNvSpPr/>
          <p:nvPr/>
        </p:nvSpPr>
        <p:spPr>
          <a:xfrm>
            <a:off x="4376951" y="635881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" name="Google Shape;15;p2"/>
          <p:cNvSpPr/>
          <p:nvPr/>
        </p:nvSpPr>
        <p:spPr>
          <a:xfrm>
            <a:off x="1236400" y="561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" name="Google Shape;16;p2"/>
          <p:cNvSpPr/>
          <p:nvPr/>
        </p:nvSpPr>
        <p:spPr>
          <a:xfrm>
            <a:off x="73984" y="38776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7" name="Google Shape;17;p2"/>
          <p:cNvSpPr/>
          <p:nvPr/>
        </p:nvSpPr>
        <p:spPr>
          <a:xfrm>
            <a:off x="5676233" y="65357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" name="Google Shape;18;p2"/>
          <p:cNvSpPr/>
          <p:nvPr/>
        </p:nvSpPr>
        <p:spPr>
          <a:xfrm>
            <a:off x="2079051" y="521405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9" name="Google Shape;19;p2"/>
          <p:cNvSpPr/>
          <p:nvPr/>
        </p:nvSpPr>
        <p:spPr>
          <a:xfrm rot="-5400000">
            <a:off x="8147005" y="3370524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" name="Google Shape;20;p2"/>
          <p:cNvSpPr/>
          <p:nvPr/>
        </p:nvSpPr>
        <p:spPr>
          <a:xfrm>
            <a:off x="7659567" y="-225812"/>
            <a:ext cx="4837029" cy="2492397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9723274" y="-464660"/>
            <a:ext cx="2782727" cy="131221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" name="Google Shape;22;p2"/>
          <p:cNvSpPr/>
          <p:nvPr/>
        </p:nvSpPr>
        <p:spPr>
          <a:xfrm rot="10800000">
            <a:off x="7513084" y="27722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" name="Google Shape;23;p2"/>
          <p:cNvSpPr/>
          <p:nvPr/>
        </p:nvSpPr>
        <p:spPr>
          <a:xfrm rot="10800000">
            <a:off x="10334133" y="13664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" name="Google Shape;24;p2"/>
          <p:cNvSpPr/>
          <p:nvPr/>
        </p:nvSpPr>
        <p:spPr>
          <a:xfrm rot="10800000">
            <a:off x="11973984" y="258636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" name="Google Shape;25;p2"/>
          <p:cNvSpPr/>
          <p:nvPr/>
        </p:nvSpPr>
        <p:spPr>
          <a:xfrm rot="10800000">
            <a:off x="6300600" y="18666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27861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958233" y="1371600"/>
            <a:ext cx="10275200" cy="47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72999" y="-155066"/>
            <a:ext cx="3578712" cy="2317551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9075868" y="-155066"/>
            <a:ext cx="3578712" cy="2317551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94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5051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6759267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67592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586384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5864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661228" y="-271407"/>
            <a:ext cx="5524917" cy="188225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" name="Google Shape;67;p5"/>
          <p:cNvSpPr/>
          <p:nvPr/>
        </p:nvSpPr>
        <p:spPr>
          <a:xfrm>
            <a:off x="5083535" y="465299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8" name="Google Shape;68;p5"/>
          <p:cNvSpPr/>
          <p:nvPr/>
        </p:nvSpPr>
        <p:spPr>
          <a:xfrm>
            <a:off x="790968" y="11181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" name="Google Shape;69;p5"/>
          <p:cNvSpPr/>
          <p:nvPr/>
        </p:nvSpPr>
        <p:spPr>
          <a:xfrm>
            <a:off x="5891701" y="8445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" name="Google Shape;70;p5"/>
          <p:cNvSpPr/>
          <p:nvPr/>
        </p:nvSpPr>
        <p:spPr>
          <a:xfrm>
            <a:off x="3975801" y="3336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" name="Google Shape;71;p5"/>
          <p:cNvSpPr/>
          <p:nvPr/>
        </p:nvSpPr>
        <p:spPr>
          <a:xfrm flipH="1">
            <a:off x="-268036" y="-219469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" name="Google Shape;72;p5"/>
          <p:cNvSpPr/>
          <p:nvPr/>
        </p:nvSpPr>
        <p:spPr>
          <a:xfrm rot="10800000">
            <a:off x="-346148" y="-396104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" name="Google Shape;73;p5"/>
          <p:cNvSpPr/>
          <p:nvPr/>
        </p:nvSpPr>
        <p:spPr>
          <a:xfrm rot="-448972">
            <a:off x="7224298" y="5208301"/>
            <a:ext cx="5486652" cy="185941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" name="Google Shape;74;p5"/>
          <p:cNvSpPr/>
          <p:nvPr/>
        </p:nvSpPr>
        <p:spPr>
          <a:xfrm rot="10800000">
            <a:off x="6280948" y="6299264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" name="Google Shape;75;p5"/>
          <p:cNvSpPr/>
          <p:nvPr/>
        </p:nvSpPr>
        <p:spPr>
          <a:xfrm rot="10800000">
            <a:off x="11188448" y="555796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" name="Google Shape;76;p5"/>
          <p:cNvSpPr/>
          <p:nvPr/>
        </p:nvSpPr>
        <p:spPr>
          <a:xfrm rot="10800000">
            <a:off x="7187681" y="555796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" name="Google Shape;77;p5"/>
          <p:cNvSpPr/>
          <p:nvPr/>
        </p:nvSpPr>
        <p:spPr>
          <a:xfrm rot="10800000">
            <a:off x="8003615" y="634246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8368849" y="5368402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" name="Google Shape;79;p5"/>
          <p:cNvSpPr/>
          <p:nvPr/>
        </p:nvSpPr>
        <p:spPr>
          <a:xfrm>
            <a:off x="9180183" y="5963197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075269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" name="Google Shape;83;p6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" name="Google Shape;85;p6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" name="Google Shape;86;p6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" name="Google Shape;87;p6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3856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943400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943533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407828" y="5861780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" name="Google Shape;92;p7"/>
          <p:cNvSpPr/>
          <p:nvPr/>
        </p:nvSpPr>
        <p:spPr>
          <a:xfrm rot="10800000">
            <a:off x="536613" y="5738129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" name="Google Shape;93;p7"/>
          <p:cNvSpPr/>
          <p:nvPr/>
        </p:nvSpPr>
        <p:spPr>
          <a:xfrm>
            <a:off x="-362816" y="5545483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" name="Google Shape;94;p7"/>
          <p:cNvSpPr/>
          <p:nvPr/>
        </p:nvSpPr>
        <p:spPr>
          <a:xfrm>
            <a:off x="6995568" y="64276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" name="Google Shape;95;p7"/>
          <p:cNvSpPr/>
          <p:nvPr/>
        </p:nvSpPr>
        <p:spPr>
          <a:xfrm>
            <a:off x="536601" y="52695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" name="Google Shape;96;p7"/>
          <p:cNvSpPr/>
          <p:nvPr/>
        </p:nvSpPr>
        <p:spPr>
          <a:xfrm>
            <a:off x="1537401" y="5854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" name="Google Shape;97;p7"/>
          <p:cNvSpPr/>
          <p:nvPr/>
        </p:nvSpPr>
        <p:spPr>
          <a:xfrm>
            <a:off x="3813001" y="631663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407828" y="-5322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" name="Google Shape;99;p7"/>
          <p:cNvSpPr/>
          <p:nvPr/>
        </p:nvSpPr>
        <p:spPr>
          <a:xfrm flipH="1">
            <a:off x="536613" y="-176902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495986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850800" y="1434700"/>
            <a:ext cx="84904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568538" y="-11293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9" name="Google Shape;109;p8"/>
          <p:cNvSpPr/>
          <p:nvPr/>
        </p:nvSpPr>
        <p:spPr>
          <a:xfrm rot="-5400147">
            <a:off x="309953" y="-922167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0" name="Google Shape;110;p8"/>
          <p:cNvSpPr/>
          <p:nvPr/>
        </p:nvSpPr>
        <p:spPr>
          <a:xfrm flipH="1">
            <a:off x="911355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1" name="Google Shape;111;p8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2" name="Google Shape;112;p8"/>
          <p:cNvSpPr/>
          <p:nvPr/>
        </p:nvSpPr>
        <p:spPr>
          <a:xfrm flipH="1">
            <a:off x="4231488" y="3263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3" name="Google Shape;113;p8"/>
          <p:cNvSpPr/>
          <p:nvPr/>
        </p:nvSpPr>
        <p:spPr>
          <a:xfrm flipH="1">
            <a:off x="8755255" y="36473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3508128" y="590715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5" name="Google Shape;115;p8"/>
          <p:cNvSpPr/>
          <p:nvPr/>
        </p:nvSpPr>
        <p:spPr>
          <a:xfrm>
            <a:off x="8403857" y="6158357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8"/>
          <p:cNvSpPr/>
          <p:nvPr/>
        </p:nvSpPr>
        <p:spPr>
          <a:xfrm rot="5399853">
            <a:off x="9943281" y="5097926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11083795" y="6026756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8606928" y="5860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7763661" y="6509656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11666561" y="5642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3153095" y="638482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2" name="Google Shape;122;p8"/>
          <p:cNvSpPr/>
          <p:nvPr/>
        </p:nvSpPr>
        <p:spPr>
          <a:xfrm flipH="1">
            <a:off x="241788" y="1106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59675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7153568" y="438039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6499401" y="5906643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8" name="Google Shape;128;p9"/>
          <p:cNvSpPr/>
          <p:nvPr/>
        </p:nvSpPr>
        <p:spPr>
          <a:xfrm flipH="1">
            <a:off x="7153567" y="6218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9" name="Google Shape;129;p9"/>
          <p:cNvSpPr/>
          <p:nvPr/>
        </p:nvSpPr>
        <p:spPr>
          <a:xfrm flipH="1">
            <a:off x="9585051" y="58434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0" name="Google Shape;130;p9"/>
          <p:cNvSpPr/>
          <p:nvPr/>
        </p:nvSpPr>
        <p:spPr>
          <a:xfrm flipH="1">
            <a:off x="8828366" y="493793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1" name="Google Shape;131;p9"/>
          <p:cNvSpPr/>
          <p:nvPr/>
        </p:nvSpPr>
        <p:spPr>
          <a:xfrm flipH="1">
            <a:off x="10443833" y="5356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2" name="Google Shape;132;p9"/>
          <p:cNvSpPr/>
          <p:nvPr/>
        </p:nvSpPr>
        <p:spPr>
          <a:xfrm flipH="1">
            <a:off x="11854551" y="4010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3" name="Google Shape;133;p9"/>
          <p:cNvSpPr/>
          <p:nvPr/>
        </p:nvSpPr>
        <p:spPr>
          <a:xfrm flipH="1">
            <a:off x="-346922" y="22215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9"/>
          <p:cNvSpPr/>
          <p:nvPr/>
        </p:nvSpPr>
        <p:spPr>
          <a:xfrm flipH="1">
            <a:off x="211309" y="-444616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4932967" y="5590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2414684" y="8474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442899" y="-5810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642700" y="14212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45184" y="2680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8008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958233" y="720000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endParaRPr/>
          </a:p>
        </p:txBody>
      </p:sp>
      <p:sp>
        <p:nvSpPr>
          <p:cNvPr id="142" name="Google Shape;142;p10"/>
          <p:cNvSpPr/>
          <p:nvPr/>
        </p:nvSpPr>
        <p:spPr>
          <a:xfrm flipH="1">
            <a:off x="4568413" y="4075336"/>
            <a:ext cx="7982492" cy="2836256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7650254" y="4508707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4" name="Google Shape;144;p10"/>
          <p:cNvSpPr/>
          <p:nvPr/>
        </p:nvSpPr>
        <p:spPr>
          <a:xfrm rot="315040">
            <a:off x="9741086" y="5946317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5" name="Google Shape;145;p10"/>
          <p:cNvSpPr/>
          <p:nvPr/>
        </p:nvSpPr>
        <p:spPr>
          <a:xfrm flipH="1">
            <a:off x="7599403" y="63791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6" name="Google Shape;146;p10"/>
          <p:cNvSpPr/>
          <p:nvPr/>
        </p:nvSpPr>
        <p:spPr>
          <a:xfrm flipH="1">
            <a:off x="10725019" y="5257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7" name="Google Shape;147;p10"/>
          <p:cNvSpPr/>
          <p:nvPr/>
        </p:nvSpPr>
        <p:spPr>
          <a:xfrm flipH="1">
            <a:off x="11301969" y="45695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8" name="Google Shape;148;p10"/>
          <p:cNvSpPr/>
          <p:nvPr/>
        </p:nvSpPr>
        <p:spPr>
          <a:xfrm flipH="1">
            <a:off x="9923036" y="4742717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19435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623133" y="2139200"/>
            <a:ext cx="89456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2225100" y="4116800"/>
            <a:ext cx="77416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3369533" y="5823154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3" name="Google Shape;153;p11"/>
          <p:cNvSpPr/>
          <p:nvPr/>
        </p:nvSpPr>
        <p:spPr>
          <a:xfrm>
            <a:off x="8265261" y="6074358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10416386" y="5013956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5" name="Google Shape;155;p11"/>
          <p:cNvSpPr/>
          <p:nvPr/>
        </p:nvSpPr>
        <p:spPr>
          <a:xfrm flipH="1">
            <a:off x="6690788" y="63008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6" name="Google Shape;156;p11"/>
          <p:cNvSpPr/>
          <p:nvPr/>
        </p:nvSpPr>
        <p:spPr>
          <a:xfrm flipH="1">
            <a:off x="10516455" y="6072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7" name="Google Shape;157;p11"/>
          <p:cNvSpPr/>
          <p:nvPr/>
        </p:nvSpPr>
        <p:spPr>
          <a:xfrm flipH="1">
            <a:off x="11537288" y="48383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8" name="Google Shape;158;p11"/>
          <p:cNvSpPr/>
          <p:nvPr/>
        </p:nvSpPr>
        <p:spPr>
          <a:xfrm flipH="1">
            <a:off x="9970021" y="58231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9" name="Google Shape;159;p11"/>
          <p:cNvSpPr/>
          <p:nvPr/>
        </p:nvSpPr>
        <p:spPr>
          <a:xfrm flipH="1">
            <a:off x="-568538" y="-11293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301722" y="-9221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2" name="Google Shape;162;p11"/>
          <p:cNvSpPr/>
          <p:nvPr/>
        </p:nvSpPr>
        <p:spPr>
          <a:xfrm flipH="1">
            <a:off x="1180888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3" name="Google Shape;163;p11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4" name="Google Shape;164;p11"/>
          <p:cNvSpPr/>
          <p:nvPr/>
        </p:nvSpPr>
        <p:spPr>
          <a:xfrm flipH="1">
            <a:off x="110588" y="19136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06929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197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 hasCustomPrompt="1"/>
          </p:nvPr>
        </p:nvSpPr>
        <p:spPr>
          <a:xfrm>
            <a:off x="3353884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 hasCustomPrompt="1"/>
          </p:nvPr>
        </p:nvSpPr>
        <p:spPr>
          <a:xfrm>
            <a:off x="6711717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9584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3"/>
          </p:nvPr>
        </p:nvSpPr>
        <p:spPr>
          <a:xfrm>
            <a:off x="1163367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43162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5"/>
          </p:nvPr>
        </p:nvSpPr>
        <p:spPr>
          <a:xfrm>
            <a:off x="4521200" y="2875493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76740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7"/>
          </p:nvPr>
        </p:nvSpPr>
        <p:spPr>
          <a:xfrm>
            <a:off x="7851233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2355700" y="4140133"/>
            <a:ext cx="4122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9"/>
          </p:nvPr>
        </p:nvSpPr>
        <p:spPr>
          <a:xfrm>
            <a:off x="2842300" y="482682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5995133" y="4140133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14"/>
          </p:nvPr>
        </p:nvSpPr>
        <p:spPr>
          <a:xfrm>
            <a:off x="6200133" y="4826800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 idx="15" hasCustomPrompt="1"/>
          </p:nvPr>
        </p:nvSpPr>
        <p:spPr>
          <a:xfrm>
            <a:off x="1674967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5032800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8390633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/>
          <p:nvPr/>
        </p:nvSpPr>
        <p:spPr>
          <a:xfrm rot="10800000" flipH="1">
            <a:off x="50570" y="58331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1" name="Google Shape;211;p14"/>
          <p:cNvSpPr/>
          <p:nvPr/>
        </p:nvSpPr>
        <p:spPr>
          <a:xfrm rot="10800000">
            <a:off x="8190315" y="5986753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2" name="Google Shape;212;p14"/>
          <p:cNvSpPr/>
          <p:nvPr/>
        </p:nvSpPr>
        <p:spPr>
          <a:xfrm rot="10800000" flipH="1">
            <a:off x="8843178" y="5651433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3" name="Google Shape;213;p14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4" name="Google Shape;214;p14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5" name="Google Shape;215;p14"/>
          <p:cNvSpPr/>
          <p:nvPr/>
        </p:nvSpPr>
        <p:spPr>
          <a:xfrm rot="10800000">
            <a:off x="9283203" y="5803116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18"/>
          </p:nvPr>
        </p:nvSpPr>
        <p:spPr>
          <a:xfrm>
            <a:off x="3636000" y="484367"/>
            <a:ext cx="49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8" name="Google Shape;218;p14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9" name="Google Shape;219;p14"/>
          <p:cNvSpPr/>
          <p:nvPr/>
        </p:nvSpPr>
        <p:spPr>
          <a:xfrm rot="-54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0" name="Google Shape;220;p14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1" name="Google Shape;221;p14"/>
          <p:cNvSpPr/>
          <p:nvPr/>
        </p:nvSpPr>
        <p:spPr>
          <a:xfrm rot="5400000">
            <a:off x="11540741" y="5524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2" name="Google Shape;222;p14"/>
          <p:cNvSpPr/>
          <p:nvPr/>
        </p:nvSpPr>
        <p:spPr>
          <a:xfrm rot="-5400000">
            <a:off x="9823641" y="59320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3" name="Google Shape;223;p14"/>
          <p:cNvSpPr/>
          <p:nvPr/>
        </p:nvSpPr>
        <p:spPr>
          <a:xfrm rot="5400000">
            <a:off x="7897541" y="6459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36741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4497800" y="3917767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40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1"/>
          </p:nvPr>
        </p:nvSpPr>
        <p:spPr>
          <a:xfrm>
            <a:off x="2302200" y="2276600"/>
            <a:ext cx="7587600" cy="13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3069101" y="-108066"/>
            <a:ext cx="7297068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8" name="Google Shape;228;p15"/>
          <p:cNvSpPr/>
          <p:nvPr/>
        </p:nvSpPr>
        <p:spPr>
          <a:xfrm rot="10800000">
            <a:off x="4140987" y="-429169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9" name="Google Shape;229;p15"/>
          <p:cNvSpPr/>
          <p:nvPr/>
        </p:nvSpPr>
        <p:spPr>
          <a:xfrm rot="-5400000">
            <a:off x="6792151" y="-902353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0" name="Google Shape;230;p15"/>
          <p:cNvSpPr/>
          <p:nvPr/>
        </p:nvSpPr>
        <p:spPr>
          <a:xfrm rot="5400000">
            <a:off x="8738584" y="6110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1" name="Google Shape;231;p15"/>
          <p:cNvSpPr/>
          <p:nvPr/>
        </p:nvSpPr>
        <p:spPr>
          <a:xfrm rot="5400000">
            <a:off x="6030384" y="8657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0739717" y="12511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3" name="Google Shape;233;p15"/>
          <p:cNvSpPr/>
          <p:nvPr/>
        </p:nvSpPr>
        <p:spPr>
          <a:xfrm rot="5400000">
            <a:off x="3804484" y="402317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4" name="Google Shape;234;p15"/>
          <p:cNvSpPr/>
          <p:nvPr/>
        </p:nvSpPr>
        <p:spPr>
          <a:xfrm rot="5400000">
            <a:off x="3201717" y="71978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5" name="Google Shape;235;p15"/>
          <p:cNvSpPr/>
          <p:nvPr/>
        </p:nvSpPr>
        <p:spPr>
          <a:xfrm rot="10800000">
            <a:off x="2427964" y="5309824"/>
            <a:ext cx="7437272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6" name="Google Shape;236;p15"/>
          <p:cNvSpPr/>
          <p:nvPr/>
        </p:nvSpPr>
        <p:spPr>
          <a:xfrm>
            <a:off x="5567584" y="6137925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7" name="Google Shape;237;p15"/>
          <p:cNvSpPr/>
          <p:nvPr/>
        </p:nvSpPr>
        <p:spPr>
          <a:xfrm rot="5400000">
            <a:off x="5064076" y="5254274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8" name="Google Shape;238;p15"/>
          <p:cNvSpPr/>
          <p:nvPr/>
        </p:nvSpPr>
        <p:spPr>
          <a:xfrm rot="-5400000">
            <a:off x="3804500" y="5817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9" name="Google Shape;239;p15"/>
          <p:cNvSpPr/>
          <p:nvPr/>
        </p:nvSpPr>
        <p:spPr>
          <a:xfrm rot="-5400000">
            <a:off x="6772733" y="5860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0" name="Google Shape;240;p15"/>
          <p:cNvSpPr/>
          <p:nvPr/>
        </p:nvSpPr>
        <p:spPr>
          <a:xfrm rot="-5400000">
            <a:off x="2073333" y="64554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1" name="Google Shape;241;p15"/>
          <p:cNvSpPr/>
          <p:nvPr/>
        </p:nvSpPr>
        <p:spPr>
          <a:xfrm rot="-5400000">
            <a:off x="8911833" y="6237608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2" name="Google Shape;242;p15"/>
          <p:cNvSpPr/>
          <p:nvPr/>
        </p:nvSpPr>
        <p:spPr>
          <a:xfrm rot="-5400000">
            <a:off x="9601400" y="600654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29204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89628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46597" y="58332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5" name="Google Shape;245;p16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6" name="Google Shape;246;p16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7" name="Google Shape;247;p16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8" name="Google Shape;248;p16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9" name="Google Shape;249;p16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9285063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802605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2" name="Google Shape;252;p16"/>
          <p:cNvSpPr/>
          <p:nvPr/>
        </p:nvSpPr>
        <p:spPr>
          <a:xfrm rot="9281383">
            <a:off x="8018716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1166039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3400000" y="4386999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3000200" y="1807401"/>
            <a:ext cx="61916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9" name="Google Shape;259;p16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1" name="Google Shape;261;p16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2" name="Google Shape;262;p16"/>
          <p:cNvSpPr/>
          <p:nvPr/>
        </p:nvSpPr>
        <p:spPr>
          <a:xfrm rot="5400000">
            <a:off x="1276008" y="801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3" name="Google Shape;263;p16"/>
          <p:cNvSpPr/>
          <p:nvPr/>
        </p:nvSpPr>
        <p:spPr>
          <a:xfrm rot="5400000">
            <a:off x="11419859" y="6456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313041" y="1337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969441" y="18772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6" name="Google Shape;266;p16"/>
          <p:cNvSpPr/>
          <p:nvPr/>
        </p:nvSpPr>
        <p:spPr>
          <a:xfrm rot="5400000">
            <a:off x="10977541" y="57836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7" name="Google Shape;267;p16"/>
          <p:cNvSpPr/>
          <p:nvPr/>
        </p:nvSpPr>
        <p:spPr>
          <a:xfrm rot="5400000">
            <a:off x="9854525" y="60784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11881441" y="4743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9" name="Google Shape;269;p16"/>
          <p:cNvSpPr/>
          <p:nvPr/>
        </p:nvSpPr>
        <p:spPr>
          <a:xfrm rot="5400000">
            <a:off x="9728808" y="694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694280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946667" y="30151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946667" y="15529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946667" y="4165217"/>
            <a:ext cx="46844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5059633" y="4701633"/>
            <a:ext cx="7026000" cy="21564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5" name="Google Shape;275;p17"/>
          <p:cNvSpPr/>
          <p:nvPr/>
        </p:nvSpPr>
        <p:spPr>
          <a:xfrm flipH="1">
            <a:off x="5439212" y="0"/>
            <a:ext cx="5131661" cy="135386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6" name="Google Shape;276;p17"/>
          <p:cNvSpPr/>
          <p:nvPr/>
        </p:nvSpPr>
        <p:spPr>
          <a:xfrm>
            <a:off x="6407814" y="0"/>
            <a:ext cx="7475269" cy="185117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7" name="Google Shape;277;p17"/>
          <p:cNvSpPr/>
          <p:nvPr/>
        </p:nvSpPr>
        <p:spPr>
          <a:xfrm>
            <a:off x="6531046" y="4407379"/>
            <a:ext cx="5661087" cy="245073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8" name="Google Shape;278;p17"/>
          <p:cNvSpPr/>
          <p:nvPr/>
        </p:nvSpPr>
        <p:spPr>
          <a:xfrm flipH="1">
            <a:off x="7372983" y="4407200"/>
            <a:ext cx="4819032" cy="2450509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9" name="Google Shape;279;p17"/>
          <p:cNvSpPr/>
          <p:nvPr/>
        </p:nvSpPr>
        <p:spPr>
          <a:xfrm flipH="1">
            <a:off x="7061202" y="0"/>
            <a:ext cx="5130813" cy="162581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0" name="Google Shape;280;p17"/>
          <p:cNvSpPr/>
          <p:nvPr/>
        </p:nvSpPr>
        <p:spPr>
          <a:xfrm rot="5400000">
            <a:off x="9692675" y="1407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1" name="Google Shape;281;p17"/>
          <p:cNvSpPr/>
          <p:nvPr/>
        </p:nvSpPr>
        <p:spPr>
          <a:xfrm rot="5400000">
            <a:off x="7889759" y="1274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8816908" y="1204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3" name="Google Shape;283;p17"/>
          <p:cNvSpPr/>
          <p:nvPr/>
        </p:nvSpPr>
        <p:spPr>
          <a:xfrm rot="5400000">
            <a:off x="7014808" y="42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5788908" y="63377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7101408" y="5772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9474675" y="4899608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750496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title" idx="2" hasCustomPrompt="1"/>
          </p:nvPr>
        </p:nvSpPr>
        <p:spPr>
          <a:xfrm>
            <a:off x="1179731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1465900" y="2841217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 idx="3" hasCustomPrompt="1"/>
          </p:nvPr>
        </p:nvSpPr>
        <p:spPr>
          <a:xfrm>
            <a:off x="6745064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4"/>
          </p:nvPr>
        </p:nvSpPr>
        <p:spPr>
          <a:xfrm>
            <a:off x="7031233" y="2841233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 idx="5" hasCustomPrompt="1"/>
          </p:nvPr>
        </p:nvSpPr>
        <p:spPr>
          <a:xfrm>
            <a:off x="3962397" y="4145967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6"/>
          </p:nvPr>
        </p:nvSpPr>
        <p:spPr>
          <a:xfrm>
            <a:off x="4248567" y="4987633"/>
            <a:ext cx="36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 flipH="1">
            <a:off x="8835768" y="5063337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6" name="Google Shape;296;p18"/>
          <p:cNvSpPr/>
          <p:nvPr/>
        </p:nvSpPr>
        <p:spPr>
          <a:xfrm rot="10800000" flipH="1">
            <a:off x="8382701" y="6120386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7" name="Google Shape;297;p18"/>
          <p:cNvSpPr/>
          <p:nvPr/>
        </p:nvSpPr>
        <p:spPr>
          <a:xfrm flipH="1">
            <a:off x="8319867" y="6323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8" name="Google Shape;298;p18"/>
          <p:cNvSpPr/>
          <p:nvPr/>
        </p:nvSpPr>
        <p:spPr>
          <a:xfrm flipH="1">
            <a:off x="10491451" y="59787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9" name="Google Shape;299;p18"/>
          <p:cNvSpPr/>
          <p:nvPr/>
        </p:nvSpPr>
        <p:spPr>
          <a:xfrm flipH="1">
            <a:off x="9995753" y="5449523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0" name="Google Shape;300;p18"/>
          <p:cNvSpPr/>
          <p:nvPr/>
        </p:nvSpPr>
        <p:spPr>
          <a:xfrm flipH="1">
            <a:off x="10840100" y="54495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1" name="Google Shape;301;p18"/>
          <p:cNvSpPr/>
          <p:nvPr/>
        </p:nvSpPr>
        <p:spPr>
          <a:xfrm flipH="1">
            <a:off x="11803117" y="4593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2" name="Google Shape;302;p18"/>
          <p:cNvSpPr/>
          <p:nvPr/>
        </p:nvSpPr>
        <p:spPr>
          <a:xfrm flipH="1">
            <a:off x="-332134" y="109445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3" name="Google Shape;303;p18"/>
          <p:cNvSpPr/>
          <p:nvPr/>
        </p:nvSpPr>
        <p:spPr>
          <a:xfrm flipH="1">
            <a:off x="54305" y="-352349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4" name="Google Shape;304;p18"/>
          <p:cNvSpPr/>
          <p:nvPr/>
        </p:nvSpPr>
        <p:spPr>
          <a:xfrm rot="10800000" flipH="1">
            <a:off x="1541751" y="5734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5" name="Google Shape;305;p18"/>
          <p:cNvSpPr/>
          <p:nvPr/>
        </p:nvSpPr>
        <p:spPr>
          <a:xfrm rot="10800000" flipH="1">
            <a:off x="-398700" y="-84686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6" name="Google Shape;306;p18"/>
          <p:cNvSpPr/>
          <p:nvPr/>
        </p:nvSpPr>
        <p:spPr>
          <a:xfrm rot="10800000" flipH="1">
            <a:off x="1279900" y="11890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7" name="Google Shape;307;p18"/>
          <p:cNvSpPr/>
          <p:nvPr/>
        </p:nvSpPr>
        <p:spPr>
          <a:xfrm flipH="1">
            <a:off x="3737300" y="309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8" name="Google Shape;308;p18"/>
          <p:cNvSpPr/>
          <p:nvPr/>
        </p:nvSpPr>
        <p:spPr>
          <a:xfrm rot="10800000" flipH="1">
            <a:off x="230084" y="19591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691065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subTitle" idx="1"/>
          </p:nvPr>
        </p:nvSpPr>
        <p:spPr>
          <a:xfrm>
            <a:off x="2773400" y="3527567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title" hasCustomPrompt="1"/>
          </p:nvPr>
        </p:nvSpPr>
        <p:spPr>
          <a:xfrm>
            <a:off x="2913801" y="2809551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5253167" y="5312967"/>
            <a:ext cx="5612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title" idx="3" hasCustomPrompt="1"/>
          </p:nvPr>
        </p:nvSpPr>
        <p:spPr>
          <a:xfrm>
            <a:off x="5486567" y="4594967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200967" y="1742133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title" idx="5" hasCustomPrompt="1"/>
          </p:nvPr>
        </p:nvSpPr>
        <p:spPr>
          <a:xfrm>
            <a:off x="341367" y="1024133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6" name="Google Shape;316;p19"/>
          <p:cNvSpPr/>
          <p:nvPr/>
        </p:nvSpPr>
        <p:spPr>
          <a:xfrm flipH="1">
            <a:off x="5252842" y="163"/>
            <a:ext cx="6835569" cy="209761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7" name="Google Shape;317;p19"/>
          <p:cNvSpPr/>
          <p:nvPr/>
        </p:nvSpPr>
        <p:spPr>
          <a:xfrm rot="10800000" flipH="1">
            <a:off x="1696943" y="547339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8" name="Google Shape;318;p19"/>
          <p:cNvSpPr/>
          <p:nvPr/>
        </p:nvSpPr>
        <p:spPr>
          <a:xfrm rot="10800000">
            <a:off x="-1743777" y="4964652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9" name="Google Shape;319;p19"/>
          <p:cNvSpPr/>
          <p:nvPr/>
        </p:nvSpPr>
        <p:spPr>
          <a:xfrm rot="10800000" flipH="1">
            <a:off x="6684624" y="54"/>
            <a:ext cx="5507776" cy="238426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0" name="Google Shape;320;p19"/>
          <p:cNvSpPr/>
          <p:nvPr/>
        </p:nvSpPr>
        <p:spPr>
          <a:xfrm rot="10800000">
            <a:off x="7505040" y="652"/>
            <a:ext cx="4686864" cy="238383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1" name="Google Shape;321;p19"/>
          <p:cNvSpPr/>
          <p:nvPr/>
        </p:nvSpPr>
        <p:spPr>
          <a:xfrm rot="10800000" flipH="1">
            <a:off x="-13986" y="5194622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2" name="Google Shape;322;p19"/>
          <p:cNvSpPr/>
          <p:nvPr/>
        </p:nvSpPr>
        <p:spPr>
          <a:xfrm rot="5400000">
            <a:off x="4212592" y="56645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3" name="Google Shape;323;p19"/>
          <p:cNvSpPr/>
          <p:nvPr/>
        </p:nvSpPr>
        <p:spPr>
          <a:xfrm rot="5400000">
            <a:off x="2037775" y="5686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4" name="Google Shape;324;p19"/>
          <p:cNvSpPr/>
          <p:nvPr/>
        </p:nvSpPr>
        <p:spPr>
          <a:xfrm rot="-5400000">
            <a:off x="2964925" y="5616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5" name="Google Shape;325;p19"/>
          <p:cNvSpPr/>
          <p:nvPr/>
        </p:nvSpPr>
        <p:spPr>
          <a:xfrm rot="5400000">
            <a:off x="1162825" y="4840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6" name="Google Shape;326;p19"/>
          <p:cNvSpPr/>
          <p:nvPr/>
        </p:nvSpPr>
        <p:spPr>
          <a:xfrm rot="5400000">
            <a:off x="9095941" y="105277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7" name="Google Shape;327;p19"/>
          <p:cNvSpPr/>
          <p:nvPr/>
        </p:nvSpPr>
        <p:spPr>
          <a:xfrm rot="5400000">
            <a:off x="6946459" y="1095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8" name="Google Shape;328;p19"/>
          <p:cNvSpPr/>
          <p:nvPr/>
        </p:nvSpPr>
        <p:spPr>
          <a:xfrm rot="-5400000">
            <a:off x="9667275" y="2384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9" name="Google Shape;329;p19"/>
          <p:cNvSpPr/>
          <p:nvPr/>
        </p:nvSpPr>
        <p:spPr>
          <a:xfrm rot="5400000">
            <a:off x="5842841" y="1628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30909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2838833" y="484367"/>
            <a:ext cx="65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/>
          <p:nvPr/>
        </p:nvSpPr>
        <p:spPr>
          <a:xfrm flipH="1">
            <a:off x="-188690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-321730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4" name="Google Shape;334;p20"/>
          <p:cNvSpPr/>
          <p:nvPr/>
        </p:nvSpPr>
        <p:spPr>
          <a:xfrm rot="-10484947">
            <a:off x="-930553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5" name="Google Shape;335;p20"/>
          <p:cNvSpPr/>
          <p:nvPr/>
        </p:nvSpPr>
        <p:spPr>
          <a:xfrm rot="10800000" flipH="1">
            <a:off x="2345684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6" name="Google Shape;336;p20"/>
          <p:cNvSpPr/>
          <p:nvPr/>
        </p:nvSpPr>
        <p:spPr>
          <a:xfrm rot="10800000" flipH="1">
            <a:off x="1159135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7" name="Google Shape;337;p20"/>
          <p:cNvSpPr/>
          <p:nvPr/>
        </p:nvSpPr>
        <p:spPr>
          <a:xfrm rot="10800000" flipH="1">
            <a:off x="121535" y="168311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38700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/>
          <p:nvPr/>
        </p:nvSpPr>
        <p:spPr>
          <a:xfrm rot="1518785">
            <a:off x="9272764" y="155822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1" name="Google Shape;341;p21"/>
          <p:cNvSpPr/>
          <p:nvPr/>
        </p:nvSpPr>
        <p:spPr>
          <a:xfrm rot="1519228">
            <a:off x="8013752" y="-781147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2" name="Google Shape;342;p21"/>
          <p:cNvSpPr/>
          <p:nvPr/>
        </p:nvSpPr>
        <p:spPr>
          <a:xfrm rot="1518617" flipH="1">
            <a:off x="8006417" y="-670819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8785508" y="220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10675225" y="440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5" name="Google Shape;345;p21"/>
          <p:cNvSpPr/>
          <p:nvPr/>
        </p:nvSpPr>
        <p:spPr>
          <a:xfrm rot="5400000">
            <a:off x="9748075" y="510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11463375" y="120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02143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79994" y="140"/>
            <a:ext cx="4265252" cy="13090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5566" y="-213"/>
            <a:ext cx="3436647" cy="148816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1" name="Google Shape;351;p22"/>
          <p:cNvSpPr/>
          <p:nvPr/>
        </p:nvSpPr>
        <p:spPr>
          <a:xfrm rot="10800000" flipH="1">
            <a:off x="15409" y="371"/>
            <a:ext cx="2924969" cy="14876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2" name="Google Shape;352;p22"/>
          <p:cNvSpPr/>
          <p:nvPr/>
        </p:nvSpPr>
        <p:spPr>
          <a:xfrm rot="5400000" flipH="1">
            <a:off x="4345241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3" name="Google Shape;353;p22"/>
          <p:cNvSpPr/>
          <p:nvPr/>
        </p:nvSpPr>
        <p:spPr>
          <a:xfrm rot="5400000" flipH="1">
            <a:off x="1696892" y="592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4" name="Google Shape;354;p22"/>
          <p:cNvSpPr/>
          <p:nvPr/>
        </p:nvSpPr>
        <p:spPr>
          <a:xfrm rot="5400000" flipH="1">
            <a:off x="502008" y="181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96587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947367" y="2633167"/>
            <a:ext cx="2764800" cy="1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400000">
            <a:off x="8138036" y="2782881"/>
            <a:ext cx="6836563" cy="12713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8" name="Google Shape;358;p23"/>
          <p:cNvSpPr/>
          <p:nvPr/>
        </p:nvSpPr>
        <p:spPr>
          <a:xfrm rot="5400000">
            <a:off x="8231893" y="2897778"/>
            <a:ext cx="6857603" cy="106261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9" name="Google Shape;359;p23"/>
          <p:cNvSpPr/>
          <p:nvPr/>
        </p:nvSpPr>
        <p:spPr>
          <a:xfrm rot="5400000" flipH="1">
            <a:off x="8191526" y="2857526"/>
            <a:ext cx="6857783" cy="114316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0" name="Google Shape;360;p23"/>
          <p:cNvSpPr/>
          <p:nvPr/>
        </p:nvSpPr>
        <p:spPr>
          <a:xfrm rot="10800000">
            <a:off x="10920625" y="3900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1" name="Google Shape;361;p23"/>
          <p:cNvSpPr/>
          <p:nvPr/>
        </p:nvSpPr>
        <p:spPr>
          <a:xfrm rot="10800000">
            <a:off x="11251441" y="24121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2" name="Google Shape;362;p23"/>
          <p:cNvSpPr/>
          <p:nvPr/>
        </p:nvSpPr>
        <p:spPr>
          <a:xfrm>
            <a:off x="10964025" y="6008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3" name="Google Shape;363;p23"/>
          <p:cNvSpPr/>
          <p:nvPr/>
        </p:nvSpPr>
        <p:spPr>
          <a:xfrm rot="10800000">
            <a:off x="10790759" y="4767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0946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/>
          <p:nvPr/>
        </p:nvSpPr>
        <p:spPr>
          <a:xfrm rot="-3280717" flipH="1">
            <a:off x="10375657" y="5056961"/>
            <a:ext cx="3257528" cy="125331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7" name="Google Shape;367;p24"/>
          <p:cNvSpPr/>
          <p:nvPr/>
        </p:nvSpPr>
        <p:spPr>
          <a:xfrm rot="-4712503">
            <a:off x="10171575" y="5272653"/>
            <a:ext cx="4205247" cy="149477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8" name="Google Shape;368;p24"/>
          <p:cNvSpPr/>
          <p:nvPr/>
        </p:nvSpPr>
        <p:spPr>
          <a:xfrm rot="-4136030" flipH="1">
            <a:off x="10022463" y="4823984"/>
            <a:ext cx="4807567" cy="1592907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9" name="Google Shape;369;p24"/>
          <p:cNvSpPr/>
          <p:nvPr/>
        </p:nvSpPr>
        <p:spPr>
          <a:xfrm rot="1958429">
            <a:off x="11725685" y="3852507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0" name="Google Shape;370;p24"/>
          <p:cNvSpPr/>
          <p:nvPr/>
        </p:nvSpPr>
        <p:spPr>
          <a:xfrm rot="-8839666">
            <a:off x="11829127" y="5263161"/>
            <a:ext cx="131152" cy="13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24"/>
          <p:cNvSpPr/>
          <p:nvPr/>
        </p:nvSpPr>
        <p:spPr>
          <a:xfrm rot="1958429">
            <a:off x="11254938" y="5983242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103805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 rot="10800000">
            <a:off x="9734634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5" name="Google Shape;375;p25"/>
          <p:cNvSpPr/>
          <p:nvPr/>
        </p:nvSpPr>
        <p:spPr>
          <a:xfrm rot="-9367883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6" name="Google Shape;376;p25"/>
          <p:cNvSpPr/>
          <p:nvPr/>
        </p:nvSpPr>
        <p:spPr>
          <a:xfrm rot="-9944222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7" name="Google Shape;377;p25"/>
          <p:cNvSpPr/>
          <p:nvPr/>
        </p:nvSpPr>
        <p:spPr>
          <a:xfrm rot="5400000">
            <a:off x="11768941" y="204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8" name="Google Shape;378;p25"/>
          <p:cNvSpPr/>
          <p:nvPr/>
        </p:nvSpPr>
        <p:spPr>
          <a:xfrm rot="5400000">
            <a:off x="9133659" y="149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9" name="Google Shape;379;p25"/>
          <p:cNvSpPr/>
          <p:nvPr/>
        </p:nvSpPr>
        <p:spPr>
          <a:xfrm rot="-5400000">
            <a:off x="10668441" y="950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7548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91608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2" name="Google Shape;382;p26"/>
          <p:cNvSpPr/>
          <p:nvPr/>
        </p:nvSpPr>
        <p:spPr>
          <a:xfrm rot="10800000" flipH="1">
            <a:off x="-1842014" y="3980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3" name="Google Shape;383;p26"/>
          <p:cNvSpPr/>
          <p:nvPr/>
        </p:nvSpPr>
        <p:spPr>
          <a:xfrm rot="9732937">
            <a:off x="-2216921" y="-54913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4" name="Google Shape;384;p26"/>
          <p:cNvSpPr/>
          <p:nvPr/>
        </p:nvSpPr>
        <p:spPr>
          <a:xfrm rot="10173584" flipH="1">
            <a:off x="-3270497" y="-45941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5" name="Google Shape;385;p26"/>
          <p:cNvSpPr/>
          <p:nvPr/>
        </p:nvSpPr>
        <p:spPr>
          <a:xfrm rot="5400000" flipH="1">
            <a:off x="3638408" y="79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6" name="Google Shape;386;p26"/>
          <p:cNvSpPr/>
          <p:nvPr/>
        </p:nvSpPr>
        <p:spPr>
          <a:xfrm rot="5400000" flipH="1">
            <a:off x="1472192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7" name="Google Shape;387;p26"/>
          <p:cNvSpPr/>
          <p:nvPr/>
        </p:nvSpPr>
        <p:spPr>
          <a:xfrm rot="5400000" flipH="1">
            <a:off x="408475" y="1334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232318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 rot="10800000">
            <a:off x="37504" y="6075967"/>
            <a:ext cx="12154435" cy="8405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0" name="Google Shape;390;p27"/>
          <p:cNvSpPr/>
          <p:nvPr/>
        </p:nvSpPr>
        <p:spPr>
          <a:xfrm rot="10800000">
            <a:off x="352" y="6213842"/>
            <a:ext cx="12191587" cy="70269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1" name="Google Shape;391;p27"/>
          <p:cNvSpPr/>
          <p:nvPr/>
        </p:nvSpPr>
        <p:spPr>
          <a:xfrm rot="10800000" flipH="1">
            <a:off x="0" y="6160488"/>
            <a:ext cx="12192104" cy="75604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3" name="Google Shape;393;p27"/>
          <p:cNvSpPr/>
          <p:nvPr/>
        </p:nvSpPr>
        <p:spPr>
          <a:xfrm rot="5400000">
            <a:off x="6807508" y="6051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4" name="Google Shape;394;p27"/>
          <p:cNvSpPr/>
          <p:nvPr/>
        </p:nvSpPr>
        <p:spPr>
          <a:xfrm rot="5400000">
            <a:off x="3485525" y="6094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5" name="Google Shape;395;p27"/>
          <p:cNvSpPr/>
          <p:nvPr/>
        </p:nvSpPr>
        <p:spPr>
          <a:xfrm rot="-5400000">
            <a:off x="10866241" y="5919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6" name="Google Shape;396;p27"/>
          <p:cNvSpPr/>
          <p:nvPr/>
        </p:nvSpPr>
        <p:spPr>
          <a:xfrm rot="5400000">
            <a:off x="228741" y="6205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782333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" name="Google Shape;399;p28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0" name="Google Shape;400;p28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1" name="Google Shape;401;p28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2" name="Google Shape;402;p28"/>
          <p:cNvSpPr/>
          <p:nvPr/>
        </p:nvSpPr>
        <p:spPr>
          <a:xfrm rot="3639566">
            <a:off x="11798333" y="5080297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3" name="Google Shape;403;p28"/>
          <p:cNvSpPr/>
          <p:nvPr/>
        </p:nvSpPr>
        <p:spPr>
          <a:xfrm rot="3637394">
            <a:off x="10145394" y="5873628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4" name="Google Shape;404;p28"/>
          <p:cNvSpPr/>
          <p:nvPr/>
        </p:nvSpPr>
        <p:spPr>
          <a:xfrm rot="-7162606">
            <a:off x="10919310" y="5358454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5" name="Google Shape;405;p28"/>
          <p:cNvSpPr/>
          <p:nvPr/>
        </p:nvSpPr>
        <p:spPr>
          <a:xfrm rot="3639566">
            <a:off x="8983739" y="5537434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13956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" name="Google Shape;408;p29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9" name="Google Shape;409;p29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0" name="Google Shape;410;p29"/>
          <p:cNvSpPr/>
          <p:nvPr/>
        </p:nvSpPr>
        <p:spPr>
          <a:xfrm rot="5400000">
            <a:off x="3397875" y="62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1" name="Google Shape;411;p29"/>
          <p:cNvSpPr/>
          <p:nvPr/>
        </p:nvSpPr>
        <p:spPr>
          <a:xfrm rot="5400000">
            <a:off x="1594959" y="61000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2" name="Google Shape;412;p29"/>
          <p:cNvSpPr/>
          <p:nvPr/>
        </p:nvSpPr>
        <p:spPr>
          <a:xfrm rot="-5400000">
            <a:off x="2522108" y="60298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507661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" name="Google Shape;415;p30"/>
          <p:cNvSpPr/>
          <p:nvPr/>
        </p:nvSpPr>
        <p:spPr>
          <a:xfrm rot="-5911893" flipH="1">
            <a:off x="-11610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6" name="Google Shape;416;p30"/>
          <p:cNvSpPr/>
          <p:nvPr/>
        </p:nvSpPr>
        <p:spPr>
          <a:xfrm rot="-515846" flipH="1">
            <a:off x="-37730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7" name="Google Shape;417;p30"/>
          <p:cNvSpPr/>
          <p:nvPr/>
        </p:nvSpPr>
        <p:spPr>
          <a:xfrm flipH="1">
            <a:off x="-38037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8" name="Google Shape;418;p30"/>
          <p:cNvSpPr/>
          <p:nvPr/>
        </p:nvSpPr>
        <p:spPr>
          <a:xfrm rot="10800000">
            <a:off x="10059569" y="8472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9" name="Google Shape;419;p30"/>
          <p:cNvSpPr/>
          <p:nvPr/>
        </p:nvSpPr>
        <p:spPr>
          <a:xfrm rot="-9732937" flipH="1">
            <a:off x="8789386" y="-50421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0" name="Google Shape;420;p30"/>
          <p:cNvSpPr/>
          <p:nvPr/>
        </p:nvSpPr>
        <p:spPr>
          <a:xfrm rot="-10173584">
            <a:off x="9446321" y="-41449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1" name="Google Shape;421;p30"/>
          <p:cNvSpPr/>
          <p:nvPr/>
        </p:nvSpPr>
        <p:spPr>
          <a:xfrm rot="5400000">
            <a:off x="11346541" y="133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2" name="Google Shape;422;p30"/>
          <p:cNvSpPr/>
          <p:nvPr/>
        </p:nvSpPr>
        <p:spPr>
          <a:xfrm rot="5400000">
            <a:off x="9098459" y="162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3" name="Google Shape;423;p30"/>
          <p:cNvSpPr/>
          <p:nvPr/>
        </p:nvSpPr>
        <p:spPr>
          <a:xfrm rot="-5400000">
            <a:off x="487841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4" name="Google Shape;424;p30"/>
          <p:cNvSpPr/>
          <p:nvPr/>
        </p:nvSpPr>
        <p:spPr>
          <a:xfrm rot="5400000">
            <a:off x="2287008" y="2401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33951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7" name="Google Shape;427;p31"/>
          <p:cNvSpPr/>
          <p:nvPr/>
        </p:nvSpPr>
        <p:spPr>
          <a:xfrm rot="10800000" flipH="1">
            <a:off x="-819719" y="105881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8" name="Google Shape;428;p31"/>
          <p:cNvSpPr/>
          <p:nvPr/>
        </p:nvSpPr>
        <p:spPr>
          <a:xfrm rot="9367883">
            <a:off x="-1174986" y="-429688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9" name="Google Shape;429;p31"/>
          <p:cNvSpPr/>
          <p:nvPr/>
        </p:nvSpPr>
        <p:spPr>
          <a:xfrm rot="9944222" flipH="1">
            <a:off x="-1890094" y="-371822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0" name="Google Shape;430;p31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1" name="Google Shape;431;p31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2" name="Google Shape;432;p31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3" name="Google Shape;433;p31"/>
          <p:cNvSpPr/>
          <p:nvPr/>
        </p:nvSpPr>
        <p:spPr>
          <a:xfrm rot="5400000">
            <a:off x="1450808" y="922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4" name="Google Shape;434;p31"/>
          <p:cNvSpPr/>
          <p:nvPr/>
        </p:nvSpPr>
        <p:spPr>
          <a:xfrm rot="5400000">
            <a:off x="10306992" y="58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5" name="Google Shape;435;p31"/>
          <p:cNvSpPr/>
          <p:nvPr/>
        </p:nvSpPr>
        <p:spPr>
          <a:xfrm rot="-5400000">
            <a:off x="534508" y="9655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6" name="Google Shape;436;p31"/>
          <p:cNvSpPr/>
          <p:nvPr/>
        </p:nvSpPr>
        <p:spPr>
          <a:xfrm rot="5400000">
            <a:off x="9278408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261112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 only 13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9" name="Google Shape;439;p32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0" name="Google Shape;440;p32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1" name="Google Shape;441;p32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2" name="Google Shape;442;p32"/>
          <p:cNvSpPr/>
          <p:nvPr/>
        </p:nvSpPr>
        <p:spPr>
          <a:xfrm rot="5400000">
            <a:off x="-924883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3" name="Google Shape;443;p32"/>
          <p:cNvSpPr/>
          <p:nvPr/>
        </p:nvSpPr>
        <p:spPr>
          <a:xfrm rot="5399497" flipH="1">
            <a:off x="-2557529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4" name="Google Shape;444;p32"/>
          <p:cNvSpPr/>
          <p:nvPr/>
        </p:nvSpPr>
        <p:spPr>
          <a:xfrm rot="5400440">
            <a:off x="-2958754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5" name="Google Shape;445;p32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6" name="Google Shape;446;p32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7" name="Google Shape;447;p32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8" name="Google Shape;448;p32"/>
          <p:cNvSpPr/>
          <p:nvPr/>
        </p:nvSpPr>
        <p:spPr>
          <a:xfrm>
            <a:off x="1452959" y="484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9" name="Google Shape;449;p32"/>
          <p:cNvSpPr/>
          <p:nvPr/>
        </p:nvSpPr>
        <p:spPr>
          <a:xfrm>
            <a:off x="638359" y="4154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0" name="Google Shape;450;p32"/>
          <p:cNvSpPr/>
          <p:nvPr/>
        </p:nvSpPr>
        <p:spPr>
          <a:xfrm rot="10800000">
            <a:off x="833575" y="1880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1" name="Google Shape;451;p32"/>
          <p:cNvSpPr/>
          <p:nvPr/>
        </p:nvSpPr>
        <p:spPr>
          <a:xfrm>
            <a:off x="1083092" y="6201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2" name="Google Shape;452;p32"/>
          <p:cNvSpPr/>
          <p:nvPr/>
        </p:nvSpPr>
        <p:spPr>
          <a:xfrm rot="5400000">
            <a:off x="11702508" y="5104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3" name="Google Shape;453;p32"/>
          <p:cNvSpPr/>
          <p:nvPr/>
        </p:nvSpPr>
        <p:spPr>
          <a:xfrm rot="5400000">
            <a:off x="9278592" y="251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4" name="Google Shape;454;p32"/>
          <p:cNvSpPr/>
          <p:nvPr/>
        </p:nvSpPr>
        <p:spPr>
          <a:xfrm rot="-5400000">
            <a:off x="9703208" y="5783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5" name="Google Shape;455;p32"/>
          <p:cNvSpPr/>
          <p:nvPr/>
        </p:nvSpPr>
        <p:spPr>
          <a:xfrm rot="5400000">
            <a:off x="11351841" y="1142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231216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 only 14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8" name="Google Shape;458;p33"/>
          <p:cNvSpPr/>
          <p:nvPr/>
        </p:nvSpPr>
        <p:spPr>
          <a:xfrm rot="10800000">
            <a:off x="6436449" y="5760037"/>
            <a:ext cx="5249311" cy="1538563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9" name="Google Shape;459;p33"/>
          <p:cNvSpPr/>
          <p:nvPr/>
        </p:nvSpPr>
        <p:spPr>
          <a:xfrm rot="10800000" flipH="1">
            <a:off x="7479773" y="5194665"/>
            <a:ext cx="7646707" cy="210393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0" name="Google Shape;460;p33"/>
          <p:cNvSpPr/>
          <p:nvPr/>
        </p:nvSpPr>
        <p:spPr>
          <a:xfrm rot="10800000">
            <a:off x="8147213" y="5450572"/>
            <a:ext cx="5249473" cy="184802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1" name="Google Shape;461;p33"/>
          <p:cNvSpPr/>
          <p:nvPr/>
        </p:nvSpPr>
        <p:spPr>
          <a:xfrm rot="3210522">
            <a:off x="11770762" y="4801674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2" name="Google Shape;462;p33"/>
          <p:cNvSpPr/>
          <p:nvPr/>
        </p:nvSpPr>
        <p:spPr>
          <a:xfrm rot="3212945">
            <a:off x="9631661" y="6124808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3" name="Google Shape;463;p33"/>
          <p:cNvSpPr/>
          <p:nvPr/>
        </p:nvSpPr>
        <p:spPr>
          <a:xfrm rot="-7587055">
            <a:off x="10625409" y="5602257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4" name="Google Shape;464;p33"/>
          <p:cNvSpPr/>
          <p:nvPr/>
        </p:nvSpPr>
        <p:spPr>
          <a:xfrm rot="3210522">
            <a:off x="7471348" y="6137676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355768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 only 15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-233457" y="-1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8" name="Google Shape;468;p34"/>
          <p:cNvSpPr/>
          <p:nvPr/>
        </p:nvSpPr>
        <p:spPr>
          <a:xfrm flipH="1">
            <a:off x="-3674178" y="-14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9" name="Google Shape;469;p34"/>
          <p:cNvSpPr/>
          <p:nvPr/>
        </p:nvSpPr>
        <p:spPr>
          <a:xfrm>
            <a:off x="-1944386" y="-15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0" name="Google Shape;470;p34"/>
          <p:cNvSpPr/>
          <p:nvPr/>
        </p:nvSpPr>
        <p:spPr>
          <a:xfrm rot="5400000" flipH="1">
            <a:off x="5603808" y="1663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1" name="Google Shape;471;p34"/>
          <p:cNvSpPr/>
          <p:nvPr/>
        </p:nvSpPr>
        <p:spPr>
          <a:xfrm rot="5400000" flipH="1">
            <a:off x="1203292" y="1069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2" name="Google Shape;472;p34"/>
          <p:cNvSpPr/>
          <p:nvPr/>
        </p:nvSpPr>
        <p:spPr>
          <a:xfrm rot="-5400000" flipH="1">
            <a:off x="2130441" y="1139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3" name="Google Shape;473;p34"/>
          <p:cNvSpPr/>
          <p:nvPr/>
        </p:nvSpPr>
        <p:spPr>
          <a:xfrm rot="5400000" flipH="1">
            <a:off x="328341" y="1829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879872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 only 16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6" name="Google Shape;476;p35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7" name="Google Shape;477;p35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8" name="Google Shape;478;p35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9" name="Google Shape;479;p35"/>
          <p:cNvSpPr/>
          <p:nvPr/>
        </p:nvSpPr>
        <p:spPr>
          <a:xfrm rot="3043967">
            <a:off x="11281481" y="4942919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0" name="Google Shape;480;p35"/>
          <p:cNvSpPr/>
          <p:nvPr/>
        </p:nvSpPr>
        <p:spPr>
          <a:xfrm rot="3041162">
            <a:off x="9783559" y="6017802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1" name="Google Shape;481;p35"/>
          <p:cNvSpPr/>
          <p:nvPr/>
        </p:nvSpPr>
        <p:spPr>
          <a:xfrm rot="-7758838">
            <a:off x="10456944" y="5376774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2" name="Google Shape;482;p35"/>
          <p:cNvSpPr/>
          <p:nvPr/>
        </p:nvSpPr>
        <p:spPr>
          <a:xfrm rot="3043967">
            <a:off x="8588061" y="5879081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9548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19976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 only 17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5" name="Google Shape;485;p36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6" name="Google Shape;486;p36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7" name="Google Shape;487;p36"/>
          <p:cNvSpPr/>
          <p:nvPr/>
        </p:nvSpPr>
        <p:spPr>
          <a:xfrm rot="5400000">
            <a:off x="4522075" y="653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8" name="Google Shape;488;p36"/>
          <p:cNvSpPr/>
          <p:nvPr/>
        </p:nvSpPr>
        <p:spPr>
          <a:xfrm rot="-5400000">
            <a:off x="2307041" y="5787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9" name="Google Shape;489;p36"/>
          <p:cNvSpPr/>
          <p:nvPr/>
        </p:nvSpPr>
        <p:spPr>
          <a:xfrm rot="5400000">
            <a:off x="837508" y="4597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76426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 rot="10800000">
            <a:off x="10100472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2" name="Google Shape;492;p37"/>
          <p:cNvSpPr/>
          <p:nvPr/>
        </p:nvSpPr>
        <p:spPr>
          <a:xfrm rot="-9367883" flipH="1">
            <a:off x="950813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3" name="Google Shape;493;p37"/>
          <p:cNvSpPr/>
          <p:nvPr/>
        </p:nvSpPr>
        <p:spPr>
          <a:xfrm rot="-9944222">
            <a:off x="962135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4" name="Google Shape;494;p37"/>
          <p:cNvSpPr txBox="1">
            <a:spLocks noGrp="1"/>
          </p:cNvSpPr>
          <p:nvPr>
            <p:ph type="body" idx="1"/>
          </p:nvPr>
        </p:nvSpPr>
        <p:spPr>
          <a:xfrm>
            <a:off x="958233" y="4877533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5" name="Google Shape;495;p37"/>
          <p:cNvSpPr/>
          <p:nvPr/>
        </p:nvSpPr>
        <p:spPr>
          <a:xfrm rot="5400000">
            <a:off x="11804875" y="10923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6" name="Google Shape;496;p37"/>
          <p:cNvSpPr/>
          <p:nvPr/>
        </p:nvSpPr>
        <p:spPr>
          <a:xfrm rot="5400000">
            <a:off x="10001959" y="9589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7" name="Google Shape;497;p37"/>
          <p:cNvSpPr/>
          <p:nvPr/>
        </p:nvSpPr>
        <p:spPr>
          <a:xfrm rot="-5400000">
            <a:off x="10929108" y="8888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8" name="Google Shape;498;p37"/>
          <p:cNvSpPr/>
          <p:nvPr/>
        </p:nvSpPr>
        <p:spPr>
          <a:xfrm rot="5400000">
            <a:off x="9127008" y="112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555788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/>
          <p:nvPr/>
        </p:nvSpPr>
        <p:spPr>
          <a:xfrm rot="10800000" flipH="1">
            <a:off x="-1218491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1" name="Google Shape;501;p38"/>
          <p:cNvSpPr/>
          <p:nvPr/>
        </p:nvSpPr>
        <p:spPr>
          <a:xfrm rot="9367883">
            <a:off x="-1573757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2" name="Google Shape;502;p38"/>
          <p:cNvSpPr/>
          <p:nvPr/>
        </p:nvSpPr>
        <p:spPr>
          <a:xfrm rot="9944222" flipH="1">
            <a:off x="-2288866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3" name="Google Shape;503;p38"/>
          <p:cNvSpPr txBox="1">
            <a:spLocks noGrp="1"/>
          </p:cNvSpPr>
          <p:nvPr>
            <p:ph type="title"/>
          </p:nvPr>
        </p:nvSpPr>
        <p:spPr>
          <a:xfrm>
            <a:off x="958233" y="1434700"/>
            <a:ext cx="50436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-13888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5" name="Google Shape;505;p38"/>
          <p:cNvSpPr/>
          <p:nvPr/>
        </p:nvSpPr>
        <p:spPr>
          <a:xfrm rot="1067063" flipH="1">
            <a:off x="-17637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6" name="Google Shape;506;p38"/>
          <p:cNvSpPr/>
          <p:nvPr/>
        </p:nvSpPr>
        <p:spPr>
          <a:xfrm rot="626416">
            <a:off x="-28173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7" name="Google Shape;507;p38"/>
          <p:cNvSpPr/>
          <p:nvPr/>
        </p:nvSpPr>
        <p:spPr>
          <a:xfrm rot="5400000">
            <a:off x="524741" y="5260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8" name="Google Shape;508;p38"/>
          <p:cNvSpPr/>
          <p:nvPr/>
        </p:nvSpPr>
        <p:spPr>
          <a:xfrm rot="5400000">
            <a:off x="1103659" y="581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9" name="Google Shape;509;p38"/>
          <p:cNvSpPr/>
          <p:nvPr/>
        </p:nvSpPr>
        <p:spPr>
          <a:xfrm rot="-5400000">
            <a:off x="1689275" y="5823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0" name="Google Shape;510;p38"/>
          <p:cNvSpPr/>
          <p:nvPr/>
        </p:nvSpPr>
        <p:spPr>
          <a:xfrm rot="5400000">
            <a:off x="147841" y="1074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116285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>
            <a:spLocks noGrp="1"/>
          </p:cNvSpPr>
          <p:nvPr>
            <p:ph type="subTitle" idx="1"/>
          </p:nvPr>
        </p:nvSpPr>
        <p:spPr>
          <a:xfrm>
            <a:off x="1683589" y="3887000"/>
            <a:ext cx="38368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hasCustomPrompt="1"/>
          </p:nvPr>
        </p:nvSpPr>
        <p:spPr>
          <a:xfrm>
            <a:off x="1683524" y="2152000"/>
            <a:ext cx="38368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14" name="Google Shape;514;p39"/>
          <p:cNvSpPr/>
          <p:nvPr/>
        </p:nvSpPr>
        <p:spPr>
          <a:xfrm rot="-9281215">
            <a:off x="-515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5" name="Google Shape;515;p39"/>
          <p:cNvSpPr/>
          <p:nvPr/>
        </p:nvSpPr>
        <p:spPr>
          <a:xfrm rot="-9280772">
            <a:off x="-86563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6" name="Google Shape;516;p39"/>
          <p:cNvSpPr/>
          <p:nvPr/>
        </p:nvSpPr>
        <p:spPr>
          <a:xfrm rot="-9281383" flipH="1">
            <a:off x="-1500651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7" name="Google Shape;517;p39"/>
          <p:cNvSpPr/>
          <p:nvPr/>
        </p:nvSpPr>
        <p:spPr>
          <a:xfrm rot="10800000" flipH="1">
            <a:off x="-1166039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8" name="Google Shape;518;p39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9" name="Google Shape;519;p39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0" name="Google Shape;520;p39"/>
          <p:cNvSpPr/>
          <p:nvPr/>
        </p:nvSpPr>
        <p:spPr>
          <a:xfrm rot="5400000">
            <a:off x="2152808" y="894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1" name="Google Shape;521;p39"/>
          <p:cNvSpPr/>
          <p:nvPr/>
        </p:nvSpPr>
        <p:spPr>
          <a:xfrm rot="5400000">
            <a:off x="1428459" y="5659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2" name="Google Shape;522;p39"/>
          <p:cNvSpPr/>
          <p:nvPr/>
        </p:nvSpPr>
        <p:spPr>
          <a:xfrm rot="-5400000">
            <a:off x="1277041" y="690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3" name="Google Shape;523;p39"/>
          <p:cNvSpPr/>
          <p:nvPr/>
        </p:nvSpPr>
        <p:spPr>
          <a:xfrm rot="5400000">
            <a:off x="553508" y="4813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689057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>
            <a:spLocks noGrp="1"/>
          </p:cNvSpPr>
          <p:nvPr>
            <p:ph type="title"/>
          </p:nvPr>
        </p:nvSpPr>
        <p:spPr>
          <a:xfrm>
            <a:off x="3795300" y="484367"/>
            <a:ext cx="46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1"/>
          </p:nvPr>
        </p:nvSpPr>
        <p:spPr>
          <a:xfrm>
            <a:off x="10511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7" name="Google Shape;527;p40"/>
          <p:cNvSpPr txBox="1">
            <a:spLocks noGrp="1"/>
          </p:cNvSpPr>
          <p:nvPr>
            <p:ph type="subTitle" idx="2"/>
          </p:nvPr>
        </p:nvSpPr>
        <p:spPr>
          <a:xfrm>
            <a:off x="717567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40"/>
          <p:cNvSpPr txBox="1">
            <a:spLocks noGrp="1"/>
          </p:cNvSpPr>
          <p:nvPr>
            <p:ph type="subTitle" idx="3"/>
          </p:nvPr>
        </p:nvSpPr>
        <p:spPr>
          <a:xfrm>
            <a:off x="68786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9" name="Google Shape;529;p40"/>
          <p:cNvSpPr txBox="1">
            <a:spLocks noGrp="1"/>
          </p:cNvSpPr>
          <p:nvPr>
            <p:ph type="subTitle" idx="4"/>
          </p:nvPr>
        </p:nvSpPr>
        <p:spPr>
          <a:xfrm>
            <a:off x="6362433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0" name="Google Shape;530;p40"/>
          <p:cNvSpPr/>
          <p:nvPr/>
        </p:nvSpPr>
        <p:spPr>
          <a:xfrm rot="-10350985" flipH="1">
            <a:off x="8600207" y="-166361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1" name="Google Shape;531;p40"/>
          <p:cNvSpPr/>
          <p:nvPr/>
        </p:nvSpPr>
        <p:spPr>
          <a:xfrm flipH="1">
            <a:off x="11127768" y="1312832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2" name="Google Shape;532;p40"/>
          <p:cNvSpPr/>
          <p:nvPr/>
        </p:nvSpPr>
        <p:spPr>
          <a:xfrm flipH="1">
            <a:off x="11970368" y="1767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3" name="Google Shape;533;p40"/>
          <p:cNvSpPr/>
          <p:nvPr/>
        </p:nvSpPr>
        <p:spPr>
          <a:xfrm flipH="1">
            <a:off x="8315535" y="251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4" name="Google Shape;534;p40"/>
          <p:cNvSpPr/>
          <p:nvPr/>
        </p:nvSpPr>
        <p:spPr>
          <a:xfrm flipH="1">
            <a:off x="9427168" y="71906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5" name="Google Shape;535;p40"/>
          <p:cNvSpPr/>
          <p:nvPr/>
        </p:nvSpPr>
        <p:spPr>
          <a:xfrm>
            <a:off x="9558359" y="-132486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6" name="Google Shape;536;p40"/>
          <p:cNvSpPr/>
          <p:nvPr/>
        </p:nvSpPr>
        <p:spPr>
          <a:xfrm rot="10800000" flipH="1">
            <a:off x="10237569" y="-28035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7" name="Google Shape;537;p40"/>
          <p:cNvSpPr/>
          <p:nvPr/>
        </p:nvSpPr>
        <p:spPr>
          <a:xfrm rot="10350985">
            <a:off x="-749722" y="-231210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0"/>
          <p:cNvSpPr/>
          <p:nvPr/>
        </p:nvSpPr>
        <p:spPr>
          <a:xfrm>
            <a:off x="1097961" y="1247981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9" name="Google Shape;539;p40"/>
          <p:cNvSpPr/>
          <p:nvPr/>
        </p:nvSpPr>
        <p:spPr>
          <a:xfrm>
            <a:off x="342161" y="170241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0" name="Google Shape;540;p40"/>
          <p:cNvSpPr/>
          <p:nvPr/>
        </p:nvSpPr>
        <p:spPr>
          <a:xfrm>
            <a:off x="3996995" y="18631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1" name="Google Shape;541;p40"/>
          <p:cNvSpPr/>
          <p:nvPr/>
        </p:nvSpPr>
        <p:spPr>
          <a:xfrm>
            <a:off x="2885361" y="65421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2" name="Google Shape;542;p40"/>
          <p:cNvSpPr/>
          <p:nvPr/>
        </p:nvSpPr>
        <p:spPr>
          <a:xfrm flipH="1">
            <a:off x="-471443" y="-197335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3" name="Google Shape;543;p40"/>
          <p:cNvSpPr/>
          <p:nvPr/>
        </p:nvSpPr>
        <p:spPr>
          <a:xfrm rot="10800000">
            <a:off x="-536810" y="-34520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105516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subTitle" idx="1"/>
          </p:nvPr>
        </p:nvSpPr>
        <p:spPr>
          <a:xfrm>
            <a:off x="6211700" y="45890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1"/>
          <p:cNvSpPr txBox="1">
            <a:spLocks noGrp="1"/>
          </p:cNvSpPr>
          <p:nvPr>
            <p:ph type="subTitle" idx="2"/>
          </p:nvPr>
        </p:nvSpPr>
        <p:spPr>
          <a:xfrm>
            <a:off x="3197028" y="18670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1"/>
          <p:cNvSpPr txBox="1">
            <a:spLocks noGrp="1"/>
          </p:cNvSpPr>
          <p:nvPr>
            <p:ph type="title"/>
          </p:nvPr>
        </p:nvSpPr>
        <p:spPr>
          <a:xfrm>
            <a:off x="6211695" y="3741467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title" idx="3"/>
          </p:nvPr>
        </p:nvSpPr>
        <p:spPr>
          <a:xfrm>
            <a:off x="3197028" y="1019400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9" name="Google Shape;549;p41"/>
          <p:cNvSpPr/>
          <p:nvPr/>
        </p:nvSpPr>
        <p:spPr>
          <a:xfrm>
            <a:off x="647034" y="5145934"/>
            <a:ext cx="4448705" cy="171141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0" name="Google Shape;550;p41"/>
          <p:cNvSpPr/>
          <p:nvPr/>
        </p:nvSpPr>
        <p:spPr>
          <a:xfrm rot="1432232" flipH="1">
            <a:off x="-627718" y="5554141"/>
            <a:ext cx="5742337" cy="204144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1" name="Google Shape;551;p41"/>
          <p:cNvSpPr/>
          <p:nvPr/>
        </p:nvSpPr>
        <p:spPr>
          <a:xfrm rot="5772258">
            <a:off x="9601248" y="-870727"/>
            <a:ext cx="2698005" cy="258019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2" name="Google Shape;552;p41"/>
          <p:cNvSpPr/>
          <p:nvPr/>
        </p:nvSpPr>
        <p:spPr>
          <a:xfrm rot="707044">
            <a:off x="7052073" y="-507200"/>
            <a:ext cx="5743183" cy="1560773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3" name="Google Shape;553;p41"/>
          <p:cNvSpPr/>
          <p:nvPr/>
        </p:nvSpPr>
        <p:spPr>
          <a:xfrm>
            <a:off x="7052134" y="-507403"/>
            <a:ext cx="5742281" cy="17115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4" name="Google Shape;554;p41"/>
          <p:cNvSpPr/>
          <p:nvPr/>
        </p:nvSpPr>
        <p:spPr>
          <a:xfrm rot="855605">
            <a:off x="-814626" y="5334251"/>
            <a:ext cx="6564633" cy="217534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5" name="Google Shape;555;p41"/>
          <p:cNvSpPr/>
          <p:nvPr/>
        </p:nvSpPr>
        <p:spPr>
          <a:xfrm rot="5400000">
            <a:off x="3324892" y="5459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6" name="Google Shape;556;p41"/>
          <p:cNvSpPr/>
          <p:nvPr/>
        </p:nvSpPr>
        <p:spPr>
          <a:xfrm rot="5400000">
            <a:off x="1521975" y="5325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7" name="Google Shape;557;p41"/>
          <p:cNvSpPr/>
          <p:nvPr/>
        </p:nvSpPr>
        <p:spPr>
          <a:xfrm rot="-5400000">
            <a:off x="2449125" y="52557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8" name="Google Shape;558;p41"/>
          <p:cNvSpPr/>
          <p:nvPr/>
        </p:nvSpPr>
        <p:spPr>
          <a:xfrm rot="5400000">
            <a:off x="647025" y="44795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9" name="Google Shape;559;p41"/>
          <p:cNvSpPr/>
          <p:nvPr/>
        </p:nvSpPr>
        <p:spPr>
          <a:xfrm rot="5400000">
            <a:off x="9559208" y="1286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0" name="Google Shape;560;p41"/>
          <p:cNvSpPr/>
          <p:nvPr/>
        </p:nvSpPr>
        <p:spPr>
          <a:xfrm rot="5400000">
            <a:off x="7756292" y="1152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1" name="Google Shape;561;p41"/>
          <p:cNvSpPr/>
          <p:nvPr/>
        </p:nvSpPr>
        <p:spPr>
          <a:xfrm rot="-5400000">
            <a:off x="8683441" y="1082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2" name="Google Shape;562;p41"/>
          <p:cNvSpPr/>
          <p:nvPr/>
        </p:nvSpPr>
        <p:spPr>
          <a:xfrm rot="5400000">
            <a:off x="6881341" y="306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306234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2"/>
          <p:cNvSpPr/>
          <p:nvPr/>
        </p:nvSpPr>
        <p:spPr>
          <a:xfrm rot="-5400000">
            <a:off x="-1373147" y="108704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7" name="Google Shape;567;p42"/>
          <p:cNvSpPr/>
          <p:nvPr/>
        </p:nvSpPr>
        <p:spPr>
          <a:xfrm rot="-5400000">
            <a:off x="-2517625" y="2122984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8" name="Google Shape;568;p42"/>
          <p:cNvSpPr/>
          <p:nvPr/>
        </p:nvSpPr>
        <p:spPr>
          <a:xfrm rot="5400000">
            <a:off x="516341" y="48143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9" name="Google Shape;569;p42"/>
          <p:cNvSpPr/>
          <p:nvPr/>
        </p:nvSpPr>
        <p:spPr>
          <a:xfrm rot="5400000">
            <a:off x="804492" y="22962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0" name="Google Shape;570;p42"/>
          <p:cNvSpPr/>
          <p:nvPr/>
        </p:nvSpPr>
        <p:spPr>
          <a:xfrm rot="5400000">
            <a:off x="-1002637" y="340299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1" name="Google Shape;571;p42"/>
          <p:cNvSpPr/>
          <p:nvPr/>
        </p:nvSpPr>
        <p:spPr>
          <a:xfrm rot="5400000">
            <a:off x="1378541" y="15241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2" name="Google Shape;572;p42"/>
          <p:cNvSpPr/>
          <p:nvPr/>
        </p:nvSpPr>
        <p:spPr>
          <a:xfrm rot="5400000">
            <a:off x="2637925" y="267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3" name="Google Shape;573;p42"/>
          <p:cNvSpPr/>
          <p:nvPr/>
        </p:nvSpPr>
        <p:spPr>
          <a:xfrm rot="5400000">
            <a:off x="8154060" y="340818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4" name="Google Shape;574;p42"/>
          <p:cNvSpPr/>
          <p:nvPr/>
        </p:nvSpPr>
        <p:spPr>
          <a:xfrm rot="5400000">
            <a:off x="9202601" y="3231725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5" name="Google Shape;575;p42"/>
          <p:cNvSpPr/>
          <p:nvPr/>
        </p:nvSpPr>
        <p:spPr>
          <a:xfrm rot="-5400000">
            <a:off x="11544459" y="1855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6" name="Google Shape;576;p42"/>
          <p:cNvSpPr/>
          <p:nvPr/>
        </p:nvSpPr>
        <p:spPr>
          <a:xfrm rot="-5400000">
            <a:off x="11169508" y="4287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7" name="Google Shape;577;p42"/>
          <p:cNvSpPr/>
          <p:nvPr/>
        </p:nvSpPr>
        <p:spPr>
          <a:xfrm rot="-5400000">
            <a:off x="9362370" y="4432213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8" name="Google Shape;578;p42"/>
          <p:cNvSpPr/>
          <p:nvPr/>
        </p:nvSpPr>
        <p:spPr>
          <a:xfrm rot="-5400000">
            <a:off x="10682259" y="5145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9" name="Google Shape;579;p42"/>
          <p:cNvSpPr/>
          <p:nvPr/>
        </p:nvSpPr>
        <p:spPr>
          <a:xfrm rot="-5400000">
            <a:off x="9336075" y="6556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05681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>
            <a:spLocks noGrp="1"/>
          </p:cNvSpPr>
          <p:nvPr>
            <p:ph type="title"/>
          </p:nvPr>
        </p:nvSpPr>
        <p:spPr>
          <a:xfrm>
            <a:off x="4194367" y="484367"/>
            <a:ext cx="380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2" name="Google Shape;582;p43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3"/>
          </p:nvPr>
        </p:nvSpPr>
        <p:spPr>
          <a:xfrm>
            <a:off x="8795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4"/>
          </p:nvPr>
        </p:nvSpPr>
        <p:spPr>
          <a:xfrm>
            <a:off x="12555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43"/>
          <p:cNvSpPr txBox="1">
            <a:spLocks noGrp="1"/>
          </p:cNvSpPr>
          <p:nvPr>
            <p:ph type="subTitle" idx="5"/>
          </p:nvPr>
        </p:nvSpPr>
        <p:spPr>
          <a:xfrm>
            <a:off x="4438588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subTitle" idx="6"/>
          </p:nvPr>
        </p:nvSpPr>
        <p:spPr>
          <a:xfrm>
            <a:off x="4814588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3"/>
          <p:cNvSpPr txBox="1">
            <a:spLocks noGrp="1"/>
          </p:cNvSpPr>
          <p:nvPr>
            <p:ph type="subTitle" idx="7"/>
          </p:nvPr>
        </p:nvSpPr>
        <p:spPr>
          <a:xfrm>
            <a:off x="8795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9" name="Google Shape;589;p43"/>
          <p:cNvSpPr txBox="1">
            <a:spLocks noGrp="1"/>
          </p:cNvSpPr>
          <p:nvPr>
            <p:ph type="subTitle" idx="8"/>
          </p:nvPr>
        </p:nvSpPr>
        <p:spPr>
          <a:xfrm>
            <a:off x="12555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43"/>
          <p:cNvSpPr txBox="1">
            <a:spLocks noGrp="1"/>
          </p:cNvSpPr>
          <p:nvPr>
            <p:ph type="subTitle" idx="9"/>
          </p:nvPr>
        </p:nvSpPr>
        <p:spPr>
          <a:xfrm>
            <a:off x="79976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1" name="Google Shape;591;p43"/>
          <p:cNvSpPr txBox="1">
            <a:spLocks noGrp="1"/>
          </p:cNvSpPr>
          <p:nvPr>
            <p:ph type="subTitle" idx="13"/>
          </p:nvPr>
        </p:nvSpPr>
        <p:spPr>
          <a:xfrm>
            <a:off x="83736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43"/>
          <p:cNvSpPr txBox="1">
            <a:spLocks noGrp="1"/>
          </p:cNvSpPr>
          <p:nvPr>
            <p:ph type="subTitle" idx="14"/>
          </p:nvPr>
        </p:nvSpPr>
        <p:spPr>
          <a:xfrm>
            <a:off x="799762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3" name="Google Shape;593;p43"/>
          <p:cNvSpPr txBox="1">
            <a:spLocks noGrp="1"/>
          </p:cNvSpPr>
          <p:nvPr>
            <p:ph type="subTitle" idx="15"/>
          </p:nvPr>
        </p:nvSpPr>
        <p:spPr>
          <a:xfrm>
            <a:off x="837362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3"/>
          <p:cNvSpPr/>
          <p:nvPr/>
        </p:nvSpPr>
        <p:spPr>
          <a:xfrm>
            <a:off x="7449733" y="-2793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5" name="Google Shape;595;p43"/>
          <p:cNvSpPr/>
          <p:nvPr/>
        </p:nvSpPr>
        <p:spPr>
          <a:xfrm rot="10800000" flipH="1">
            <a:off x="9208433" y="-7002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6" name="Google Shape;596;p43"/>
          <p:cNvSpPr/>
          <p:nvPr/>
        </p:nvSpPr>
        <p:spPr>
          <a:xfrm rot="-3279262">
            <a:off x="10535453" y="-12973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7" name="Google Shape;597;p43"/>
          <p:cNvSpPr/>
          <p:nvPr/>
        </p:nvSpPr>
        <p:spPr>
          <a:xfrm rot="10800000">
            <a:off x="8542655" y="1514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8" name="Google Shape;598;p43"/>
          <p:cNvSpPr/>
          <p:nvPr/>
        </p:nvSpPr>
        <p:spPr>
          <a:xfrm rot="10800000">
            <a:off x="10872555" y="4664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9" name="Google Shape;599;p43"/>
          <p:cNvSpPr/>
          <p:nvPr/>
        </p:nvSpPr>
        <p:spPr>
          <a:xfrm rot="10800000">
            <a:off x="10241421" y="9854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0" name="Google Shape;600;p43"/>
          <p:cNvSpPr/>
          <p:nvPr/>
        </p:nvSpPr>
        <p:spPr>
          <a:xfrm flipH="1">
            <a:off x="-4445234" y="-2809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1" name="Google Shape;601;p43"/>
          <p:cNvSpPr/>
          <p:nvPr/>
        </p:nvSpPr>
        <p:spPr>
          <a:xfrm rot="10800000">
            <a:off x="-189594" y="-7018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2" name="Google Shape;602;p43"/>
          <p:cNvSpPr/>
          <p:nvPr/>
        </p:nvSpPr>
        <p:spPr>
          <a:xfrm rot="3279262" flipH="1">
            <a:off x="-217286" y="-12989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3" name="Google Shape;603;p43"/>
          <p:cNvSpPr/>
          <p:nvPr/>
        </p:nvSpPr>
        <p:spPr>
          <a:xfrm rot="10800000" flipH="1">
            <a:off x="3430604" y="1498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4" name="Google Shape;604;p43"/>
          <p:cNvSpPr/>
          <p:nvPr/>
        </p:nvSpPr>
        <p:spPr>
          <a:xfrm rot="10800000" flipH="1">
            <a:off x="1187504" y="4648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5" name="Google Shape;605;p43"/>
          <p:cNvSpPr/>
          <p:nvPr/>
        </p:nvSpPr>
        <p:spPr>
          <a:xfrm rot="10800000" flipH="1">
            <a:off x="268404" y="14036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6" name="Google Shape;606;p43"/>
          <p:cNvSpPr/>
          <p:nvPr/>
        </p:nvSpPr>
        <p:spPr>
          <a:xfrm rot="10800000" flipH="1">
            <a:off x="1818637" y="9838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7" name="Google Shape;607;p43"/>
          <p:cNvSpPr/>
          <p:nvPr/>
        </p:nvSpPr>
        <p:spPr>
          <a:xfrm rot="10800000">
            <a:off x="11791655" y="14052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707417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 rot="-5400000" flipH="1">
            <a:off x="9859551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10" name="Google Shape;610;p44"/>
          <p:cNvSpPr/>
          <p:nvPr/>
        </p:nvSpPr>
        <p:spPr>
          <a:xfrm rot="-5399497">
            <a:off x="8729410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11" name="Google Shape;611;p44"/>
          <p:cNvSpPr/>
          <p:nvPr/>
        </p:nvSpPr>
        <p:spPr>
          <a:xfrm rot="-5400440" flipH="1">
            <a:off x="8268809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12" name="Google Shape;612;p44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3" name="Google Shape;613;p44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4"/>
          <p:cNvSpPr txBox="1">
            <a:spLocks noGrp="1"/>
          </p:cNvSpPr>
          <p:nvPr>
            <p:ph type="subTitle" idx="3"/>
          </p:nvPr>
        </p:nvSpPr>
        <p:spPr>
          <a:xfrm>
            <a:off x="10827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5" name="Google Shape;615;p44"/>
          <p:cNvSpPr txBox="1">
            <a:spLocks noGrp="1"/>
          </p:cNvSpPr>
          <p:nvPr>
            <p:ph type="subTitle" idx="4"/>
          </p:nvPr>
        </p:nvSpPr>
        <p:spPr>
          <a:xfrm>
            <a:off x="1458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44"/>
          <p:cNvSpPr txBox="1">
            <a:spLocks noGrp="1"/>
          </p:cNvSpPr>
          <p:nvPr>
            <p:ph type="subTitle" idx="5"/>
          </p:nvPr>
        </p:nvSpPr>
        <p:spPr>
          <a:xfrm>
            <a:off x="4438588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7" name="Google Shape;617;p44"/>
          <p:cNvSpPr txBox="1">
            <a:spLocks noGrp="1"/>
          </p:cNvSpPr>
          <p:nvPr>
            <p:ph type="subTitle" idx="6"/>
          </p:nvPr>
        </p:nvSpPr>
        <p:spPr>
          <a:xfrm>
            <a:off x="4814588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4"/>
          <p:cNvSpPr txBox="1">
            <a:spLocks noGrp="1"/>
          </p:cNvSpPr>
          <p:nvPr>
            <p:ph type="subTitle" idx="7"/>
          </p:nvPr>
        </p:nvSpPr>
        <p:spPr>
          <a:xfrm>
            <a:off x="108275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9" name="Google Shape;619;p44"/>
          <p:cNvSpPr txBox="1">
            <a:spLocks noGrp="1"/>
          </p:cNvSpPr>
          <p:nvPr>
            <p:ph type="subTitle" idx="8"/>
          </p:nvPr>
        </p:nvSpPr>
        <p:spPr>
          <a:xfrm>
            <a:off x="145875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4"/>
          <p:cNvSpPr txBox="1">
            <a:spLocks noGrp="1"/>
          </p:cNvSpPr>
          <p:nvPr>
            <p:ph type="subTitle" idx="9"/>
          </p:nvPr>
        </p:nvSpPr>
        <p:spPr>
          <a:xfrm>
            <a:off x="77944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1" name="Google Shape;621;p44"/>
          <p:cNvSpPr txBox="1">
            <a:spLocks noGrp="1"/>
          </p:cNvSpPr>
          <p:nvPr>
            <p:ph type="subTitle" idx="13"/>
          </p:nvPr>
        </p:nvSpPr>
        <p:spPr>
          <a:xfrm>
            <a:off x="81704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44"/>
          <p:cNvSpPr txBox="1">
            <a:spLocks noGrp="1"/>
          </p:cNvSpPr>
          <p:nvPr>
            <p:ph type="subTitle" idx="14"/>
          </p:nvPr>
        </p:nvSpPr>
        <p:spPr>
          <a:xfrm>
            <a:off x="779442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3" name="Google Shape;623;p44"/>
          <p:cNvSpPr txBox="1">
            <a:spLocks noGrp="1"/>
          </p:cNvSpPr>
          <p:nvPr>
            <p:ph type="subTitle" idx="15"/>
          </p:nvPr>
        </p:nvSpPr>
        <p:spPr>
          <a:xfrm>
            <a:off x="817042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4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11135625" y="2251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6" name="Google Shape;626;p44"/>
          <p:cNvSpPr/>
          <p:nvPr/>
        </p:nvSpPr>
        <p:spPr>
          <a:xfrm>
            <a:off x="11152641" y="64110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7" name="Google Shape;627;p44"/>
          <p:cNvSpPr/>
          <p:nvPr/>
        </p:nvSpPr>
        <p:spPr>
          <a:xfrm rot="10800000">
            <a:off x="11353641" y="1987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8" name="Google Shape;628;p44"/>
          <p:cNvSpPr/>
          <p:nvPr/>
        </p:nvSpPr>
        <p:spPr>
          <a:xfrm>
            <a:off x="10587925" y="39963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9" name="Google Shape;629;p44"/>
          <p:cNvSpPr/>
          <p:nvPr/>
        </p:nvSpPr>
        <p:spPr>
          <a:xfrm rot="5400000">
            <a:off x="-2053099" y="1426572"/>
            <a:ext cx="4448705" cy="80796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0" name="Google Shape;630;p44"/>
          <p:cNvSpPr/>
          <p:nvPr/>
        </p:nvSpPr>
        <p:spPr>
          <a:xfrm rot="6392579" flipH="1">
            <a:off x="-2782127" y="452280"/>
            <a:ext cx="5477900" cy="150070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1" name="Google Shape;631;p44"/>
          <p:cNvSpPr/>
          <p:nvPr/>
        </p:nvSpPr>
        <p:spPr>
          <a:xfrm rot="5980549">
            <a:off x="-3167587" y="670442"/>
            <a:ext cx="6454173" cy="151284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2" name="Google Shape;632;p44"/>
          <p:cNvSpPr/>
          <p:nvPr/>
        </p:nvSpPr>
        <p:spPr>
          <a:xfrm rot="10800000">
            <a:off x="153851" y="279730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3" name="Google Shape;633;p44"/>
          <p:cNvSpPr/>
          <p:nvPr/>
        </p:nvSpPr>
        <p:spPr>
          <a:xfrm rot="10800000">
            <a:off x="481700" y="56275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4" name="Google Shape;634;p44"/>
          <p:cNvSpPr/>
          <p:nvPr/>
        </p:nvSpPr>
        <p:spPr>
          <a:xfrm>
            <a:off x="444033" y="192133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5" name="Google Shape;635;p44"/>
          <p:cNvSpPr/>
          <p:nvPr/>
        </p:nvSpPr>
        <p:spPr>
          <a:xfrm rot="10800000">
            <a:off x="2124817" y="-44082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868673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5"/>
          <p:cNvSpPr txBox="1">
            <a:spLocks noGrp="1"/>
          </p:cNvSpPr>
          <p:nvPr>
            <p:ph type="title"/>
          </p:nvPr>
        </p:nvSpPr>
        <p:spPr>
          <a:xfrm>
            <a:off x="14652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38" name="Google Shape;638;p45"/>
          <p:cNvSpPr txBox="1">
            <a:spLocks noGrp="1"/>
          </p:cNvSpPr>
          <p:nvPr>
            <p:ph type="subTitle" idx="1"/>
          </p:nvPr>
        </p:nvSpPr>
        <p:spPr>
          <a:xfrm>
            <a:off x="14652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39" name="Google Shape;639;p45"/>
          <p:cNvSpPr txBox="1">
            <a:spLocks noGrp="1"/>
          </p:cNvSpPr>
          <p:nvPr>
            <p:ph type="title" idx="2"/>
          </p:nvPr>
        </p:nvSpPr>
        <p:spPr>
          <a:xfrm>
            <a:off x="80019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0" name="Google Shape;640;p45"/>
          <p:cNvSpPr txBox="1">
            <a:spLocks noGrp="1"/>
          </p:cNvSpPr>
          <p:nvPr>
            <p:ph type="subTitle" idx="3"/>
          </p:nvPr>
        </p:nvSpPr>
        <p:spPr>
          <a:xfrm>
            <a:off x="80019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1" name="Google Shape;641;p45"/>
          <p:cNvSpPr txBox="1">
            <a:spLocks noGrp="1"/>
          </p:cNvSpPr>
          <p:nvPr>
            <p:ph type="title" idx="4"/>
          </p:nvPr>
        </p:nvSpPr>
        <p:spPr>
          <a:xfrm>
            <a:off x="14936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2" name="Google Shape;642;p45"/>
          <p:cNvSpPr txBox="1">
            <a:spLocks noGrp="1"/>
          </p:cNvSpPr>
          <p:nvPr>
            <p:ph type="subTitle" idx="5"/>
          </p:nvPr>
        </p:nvSpPr>
        <p:spPr>
          <a:xfrm>
            <a:off x="14936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3" name="Google Shape;643;p45"/>
          <p:cNvSpPr txBox="1">
            <a:spLocks noGrp="1"/>
          </p:cNvSpPr>
          <p:nvPr>
            <p:ph type="title" idx="6"/>
          </p:nvPr>
        </p:nvSpPr>
        <p:spPr>
          <a:xfrm>
            <a:off x="80303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4" name="Google Shape;644;p45"/>
          <p:cNvSpPr txBox="1">
            <a:spLocks noGrp="1"/>
          </p:cNvSpPr>
          <p:nvPr>
            <p:ph type="subTitle" idx="7"/>
          </p:nvPr>
        </p:nvSpPr>
        <p:spPr>
          <a:xfrm>
            <a:off x="80303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5" name="Google Shape;645;p45"/>
          <p:cNvSpPr txBox="1">
            <a:spLocks noGrp="1"/>
          </p:cNvSpPr>
          <p:nvPr>
            <p:ph type="title" idx="8"/>
          </p:nvPr>
        </p:nvSpPr>
        <p:spPr>
          <a:xfrm>
            <a:off x="4733600" y="31067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6" name="Google Shape;646;p45"/>
          <p:cNvSpPr txBox="1">
            <a:spLocks noGrp="1"/>
          </p:cNvSpPr>
          <p:nvPr>
            <p:ph type="subTitle" idx="9"/>
          </p:nvPr>
        </p:nvSpPr>
        <p:spPr>
          <a:xfrm>
            <a:off x="4733600" y="35296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7" name="Google Shape;647;p45"/>
          <p:cNvSpPr/>
          <p:nvPr/>
        </p:nvSpPr>
        <p:spPr>
          <a:xfrm rot="-1518785" flipH="1">
            <a:off x="144295" y="-18181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48" name="Google Shape;648;p45"/>
          <p:cNvSpPr/>
          <p:nvPr/>
        </p:nvSpPr>
        <p:spPr>
          <a:xfrm rot="-1519228" flipH="1">
            <a:off x="-669836" y="-955150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49" name="Google Shape;649;p45"/>
          <p:cNvSpPr/>
          <p:nvPr/>
        </p:nvSpPr>
        <p:spPr>
          <a:xfrm rot="-1518617">
            <a:off x="-1304856" y="-844822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0" name="Google Shape;650;p45"/>
          <p:cNvSpPr/>
          <p:nvPr/>
        </p:nvSpPr>
        <p:spPr>
          <a:xfrm>
            <a:off x="-970244" y="5473868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1" name="Google Shape;651;p45"/>
          <p:cNvSpPr/>
          <p:nvPr/>
        </p:nvSpPr>
        <p:spPr>
          <a:xfrm rot="1432117" flipH="1">
            <a:off x="-1325510" y="5767891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2" name="Google Shape;652;p45"/>
          <p:cNvSpPr/>
          <p:nvPr/>
        </p:nvSpPr>
        <p:spPr>
          <a:xfrm rot="855778">
            <a:off x="-2040618" y="561188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3" name="Google Shape;653;p45"/>
          <p:cNvSpPr txBox="1">
            <a:spLocks noGrp="1"/>
          </p:cNvSpPr>
          <p:nvPr>
            <p:ph type="title" idx="13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4" name="Google Shape;654;p45"/>
          <p:cNvSpPr/>
          <p:nvPr/>
        </p:nvSpPr>
        <p:spPr>
          <a:xfrm rot="5400000">
            <a:off x="3558459" y="203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5" name="Google Shape;655;p45"/>
          <p:cNvSpPr/>
          <p:nvPr/>
        </p:nvSpPr>
        <p:spPr>
          <a:xfrm rot="5400000">
            <a:off x="1342108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6" name="Google Shape;656;p45"/>
          <p:cNvSpPr/>
          <p:nvPr/>
        </p:nvSpPr>
        <p:spPr>
          <a:xfrm rot="-5400000">
            <a:off x="2682692" y="-2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7" name="Google Shape;657;p45"/>
          <p:cNvSpPr/>
          <p:nvPr/>
        </p:nvSpPr>
        <p:spPr>
          <a:xfrm rot="5400000">
            <a:off x="467159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9159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6196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2"/>
          </p:nvPr>
        </p:nvSpPr>
        <p:spPr>
          <a:xfrm>
            <a:off x="13211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subTitle" idx="1"/>
          </p:nvPr>
        </p:nvSpPr>
        <p:spPr>
          <a:xfrm>
            <a:off x="13211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title" idx="3"/>
          </p:nvPr>
        </p:nvSpPr>
        <p:spPr>
          <a:xfrm>
            <a:off x="3030367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3" name="Google Shape;663;p46"/>
          <p:cNvSpPr txBox="1">
            <a:spLocks noGrp="1"/>
          </p:cNvSpPr>
          <p:nvPr>
            <p:ph type="subTitle" idx="4"/>
          </p:nvPr>
        </p:nvSpPr>
        <p:spPr>
          <a:xfrm>
            <a:off x="3030367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46"/>
          <p:cNvSpPr txBox="1">
            <a:spLocks noGrp="1"/>
          </p:cNvSpPr>
          <p:nvPr>
            <p:ph type="title" idx="5"/>
          </p:nvPr>
        </p:nvSpPr>
        <p:spPr>
          <a:xfrm>
            <a:off x="8158033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5" name="Google Shape;665;p46"/>
          <p:cNvSpPr txBox="1">
            <a:spLocks noGrp="1"/>
          </p:cNvSpPr>
          <p:nvPr>
            <p:ph type="subTitle" idx="6"/>
          </p:nvPr>
        </p:nvSpPr>
        <p:spPr>
          <a:xfrm>
            <a:off x="8158033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46"/>
          <p:cNvSpPr txBox="1">
            <a:spLocks noGrp="1"/>
          </p:cNvSpPr>
          <p:nvPr>
            <p:ph type="title" idx="7"/>
          </p:nvPr>
        </p:nvSpPr>
        <p:spPr>
          <a:xfrm>
            <a:off x="6448800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7" name="Google Shape;667;p46"/>
          <p:cNvSpPr txBox="1">
            <a:spLocks noGrp="1"/>
          </p:cNvSpPr>
          <p:nvPr>
            <p:ph type="subTitle" idx="8"/>
          </p:nvPr>
        </p:nvSpPr>
        <p:spPr>
          <a:xfrm>
            <a:off x="6448800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46"/>
          <p:cNvSpPr txBox="1">
            <a:spLocks noGrp="1"/>
          </p:cNvSpPr>
          <p:nvPr>
            <p:ph type="title" idx="9"/>
          </p:nvPr>
        </p:nvSpPr>
        <p:spPr>
          <a:xfrm>
            <a:off x="47395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9" name="Google Shape;669;p46"/>
          <p:cNvSpPr txBox="1">
            <a:spLocks noGrp="1"/>
          </p:cNvSpPr>
          <p:nvPr>
            <p:ph type="subTitle" idx="13"/>
          </p:nvPr>
        </p:nvSpPr>
        <p:spPr>
          <a:xfrm>
            <a:off x="47395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-819719" y="541320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1" name="Google Shape;671;p46"/>
          <p:cNvSpPr/>
          <p:nvPr/>
        </p:nvSpPr>
        <p:spPr>
          <a:xfrm rot="1432117" flipH="1">
            <a:off x="-1174986" y="5707227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2" name="Google Shape;672;p46"/>
          <p:cNvSpPr/>
          <p:nvPr/>
        </p:nvSpPr>
        <p:spPr>
          <a:xfrm rot="855778">
            <a:off x="-1890094" y="5551225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3" name="Google Shape;673;p46"/>
          <p:cNvSpPr/>
          <p:nvPr/>
        </p:nvSpPr>
        <p:spPr>
          <a:xfrm rot="5027361" flipH="1">
            <a:off x="11465099" y="5389462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4" name="Google Shape;674;p46"/>
          <p:cNvSpPr/>
          <p:nvPr/>
        </p:nvSpPr>
        <p:spPr>
          <a:xfrm rot="10093095" flipH="1">
            <a:off x="9360036" y="5931063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5" name="Google Shape;675;p46"/>
          <p:cNvSpPr/>
          <p:nvPr/>
        </p:nvSpPr>
        <p:spPr>
          <a:xfrm rot="10800000" flipH="1">
            <a:off x="9360094" y="5806646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6" name="Google Shape;676;p46"/>
          <p:cNvSpPr/>
          <p:nvPr/>
        </p:nvSpPr>
        <p:spPr>
          <a:xfrm rot="5400000">
            <a:off x="11458775" y="5663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7" name="Google Shape;677;p46"/>
          <p:cNvSpPr/>
          <p:nvPr/>
        </p:nvSpPr>
        <p:spPr>
          <a:xfrm rot="5400000">
            <a:off x="1081125" y="5764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8" name="Google Shape;678;p46"/>
          <p:cNvSpPr/>
          <p:nvPr/>
        </p:nvSpPr>
        <p:spPr>
          <a:xfrm rot="-5400000">
            <a:off x="10583008" y="5460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9" name="Google Shape;679;p46"/>
          <p:cNvSpPr/>
          <p:nvPr/>
        </p:nvSpPr>
        <p:spPr>
          <a:xfrm rot="5400000">
            <a:off x="206175" y="49186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152360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>
            <a:spLocks noGrp="1"/>
          </p:cNvSpPr>
          <p:nvPr>
            <p:ph type="title"/>
          </p:nvPr>
        </p:nvSpPr>
        <p:spPr>
          <a:xfrm>
            <a:off x="2057800" y="484367"/>
            <a:ext cx="80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7"/>
          <p:cNvSpPr txBox="1">
            <a:spLocks noGrp="1"/>
          </p:cNvSpPr>
          <p:nvPr>
            <p:ph type="subTitle" idx="1"/>
          </p:nvPr>
        </p:nvSpPr>
        <p:spPr>
          <a:xfrm>
            <a:off x="6500843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3" name="Google Shape;683;p47"/>
          <p:cNvSpPr txBox="1">
            <a:spLocks noGrp="1"/>
          </p:cNvSpPr>
          <p:nvPr>
            <p:ph type="subTitle" idx="2"/>
          </p:nvPr>
        </p:nvSpPr>
        <p:spPr>
          <a:xfrm>
            <a:off x="6876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7"/>
          <p:cNvSpPr txBox="1">
            <a:spLocks noGrp="1"/>
          </p:cNvSpPr>
          <p:nvPr>
            <p:ph type="subTitle" idx="3"/>
          </p:nvPr>
        </p:nvSpPr>
        <p:spPr>
          <a:xfrm>
            <a:off x="23763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5" name="Google Shape;685;p47"/>
          <p:cNvSpPr txBox="1">
            <a:spLocks noGrp="1"/>
          </p:cNvSpPr>
          <p:nvPr>
            <p:ph type="subTitle" idx="4"/>
          </p:nvPr>
        </p:nvSpPr>
        <p:spPr>
          <a:xfrm>
            <a:off x="2752500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7"/>
          <p:cNvSpPr txBox="1">
            <a:spLocks noGrp="1"/>
          </p:cNvSpPr>
          <p:nvPr>
            <p:ph type="subTitle" idx="5"/>
          </p:nvPr>
        </p:nvSpPr>
        <p:spPr>
          <a:xfrm>
            <a:off x="6500800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ubTitle" idx="6"/>
          </p:nvPr>
        </p:nvSpPr>
        <p:spPr>
          <a:xfrm>
            <a:off x="68767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47"/>
          <p:cNvSpPr txBox="1">
            <a:spLocks noGrp="1"/>
          </p:cNvSpPr>
          <p:nvPr>
            <p:ph type="subTitle" idx="7"/>
          </p:nvPr>
        </p:nvSpPr>
        <p:spPr>
          <a:xfrm>
            <a:off x="23763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9" name="Google Shape;689;p47"/>
          <p:cNvSpPr txBox="1">
            <a:spLocks noGrp="1"/>
          </p:cNvSpPr>
          <p:nvPr>
            <p:ph type="subTitle" idx="8"/>
          </p:nvPr>
        </p:nvSpPr>
        <p:spPr>
          <a:xfrm>
            <a:off x="2752500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47"/>
          <p:cNvSpPr/>
          <p:nvPr/>
        </p:nvSpPr>
        <p:spPr>
          <a:xfrm rot="-5400000" flipH="1">
            <a:off x="-4129329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1" name="Google Shape;691;p47"/>
          <p:cNvSpPr/>
          <p:nvPr/>
        </p:nvSpPr>
        <p:spPr>
          <a:xfrm rot="5400000">
            <a:off x="-2561733" y="413125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2" name="Google Shape;692;p47"/>
          <p:cNvSpPr/>
          <p:nvPr/>
        </p:nvSpPr>
        <p:spPr>
          <a:xfrm rot="147" flipH="1">
            <a:off x="-535861" y="4240130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3" name="Google Shape;693;p47"/>
          <p:cNvSpPr/>
          <p:nvPr/>
        </p:nvSpPr>
        <p:spPr>
          <a:xfrm rot="-5400000" flipH="1">
            <a:off x="1119281" y="51527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4" name="Google Shape;694;p47"/>
          <p:cNvSpPr/>
          <p:nvPr/>
        </p:nvSpPr>
        <p:spPr>
          <a:xfrm rot="-5400000" flipH="1">
            <a:off x="502015" y="14466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5" name="Google Shape;695;p47"/>
          <p:cNvSpPr/>
          <p:nvPr/>
        </p:nvSpPr>
        <p:spPr>
          <a:xfrm rot="-5400000" flipH="1">
            <a:off x="1265315" y="230785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6" name="Google Shape;696;p47"/>
          <p:cNvSpPr/>
          <p:nvPr/>
        </p:nvSpPr>
        <p:spPr>
          <a:xfrm rot="5400000" flipH="1">
            <a:off x="7107590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7" name="Google Shape;697;p47"/>
          <p:cNvSpPr/>
          <p:nvPr/>
        </p:nvSpPr>
        <p:spPr>
          <a:xfrm rot="-5400000">
            <a:off x="9030987" y="131781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8" name="Google Shape;698;p47"/>
          <p:cNvSpPr/>
          <p:nvPr/>
        </p:nvSpPr>
        <p:spPr>
          <a:xfrm rot="-10799853" flipH="1">
            <a:off x="10827763" y="-12933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9" name="Google Shape;699;p47"/>
          <p:cNvSpPr/>
          <p:nvPr/>
        </p:nvSpPr>
        <p:spPr>
          <a:xfrm rot="5400000" flipH="1">
            <a:off x="10473439" y="68250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0" name="Google Shape;700;p47"/>
          <p:cNvSpPr/>
          <p:nvPr/>
        </p:nvSpPr>
        <p:spPr>
          <a:xfrm rot="5400000" flipH="1">
            <a:off x="10827739" y="16482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1" name="Google Shape;701;p47"/>
          <p:cNvSpPr/>
          <p:nvPr/>
        </p:nvSpPr>
        <p:spPr>
          <a:xfrm rot="5400000" flipH="1">
            <a:off x="11445005" y="53543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2" name="Google Shape;702;p47"/>
          <p:cNvSpPr/>
          <p:nvPr/>
        </p:nvSpPr>
        <p:spPr>
          <a:xfrm rot="5400000" flipH="1">
            <a:off x="10768505" y="457954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3" name="Google Shape;703;p47"/>
          <p:cNvSpPr/>
          <p:nvPr/>
        </p:nvSpPr>
        <p:spPr>
          <a:xfrm rot="-5400000" flipH="1">
            <a:off x="1560381" y="620488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62527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06" name="Google Shape;706;p48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48"/>
          <p:cNvSpPr/>
          <p:nvPr/>
        </p:nvSpPr>
        <p:spPr>
          <a:xfrm rot="-132439" flipH="1">
            <a:off x="407828" y="-5322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8" name="Google Shape;708;p48"/>
          <p:cNvSpPr/>
          <p:nvPr/>
        </p:nvSpPr>
        <p:spPr>
          <a:xfrm flipH="1">
            <a:off x="536613" y="-176902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9" name="Google Shape;709;p48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0" name="Google Shape;710;p48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1" name="Google Shape;711;p48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2" name="Google Shape;712;p48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3" name="Google Shape;713;p48"/>
          <p:cNvSpPr/>
          <p:nvPr/>
        </p:nvSpPr>
        <p:spPr>
          <a:xfrm rot="-10667561">
            <a:off x="407828" y="5858447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4" name="Google Shape;714;p48"/>
          <p:cNvSpPr/>
          <p:nvPr/>
        </p:nvSpPr>
        <p:spPr>
          <a:xfrm rot="10800000">
            <a:off x="536613" y="5734796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5" name="Google Shape;715;p48"/>
          <p:cNvSpPr/>
          <p:nvPr/>
        </p:nvSpPr>
        <p:spPr>
          <a:xfrm>
            <a:off x="-362816" y="554215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6" name="Google Shape;716;p48"/>
          <p:cNvSpPr/>
          <p:nvPr/>
        </p:nvSpPr>
        <p:spPr>
          <a:xfrm>
            <a:off x="536601" y="5266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7" name="Google Shape;717;p48"/>
          <p:cNvSpPr/>
          <p:nvPr/>
        </p:nvSpPr>
        <p:spPr>
          <a:xfrm>
            <a:off x="1537401" y="585083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8" name="Google Shape;718;p48"/>
          <p:cNvSpPr/>
          <p:nvPr/>
        </p:nvSpPr>
        <p:spPr>
          <a:xfrm>
            <a:off x="3813001" y="63132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9" name="Google Shape;719;p48"/>
          <p:cNvSpPr/>
          <p:nvPr/>
        </p:nvSpPr>
        <p:spPr>
          <a:xfrm>
            <a:off x="6995568" y="642436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0" name="Google Shape;720;p48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684456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>
            <a:spLocks noGrp="1"/>
          </p:cNvSpPr>
          <p:nvPr>
            <p:ph type="title"/>
          </p:nvPr>
        </p:nvSpPr>
        <p:spPr>
          <a:xfrm flipH="1">
            <a:off x="1375233" y="1779075"/>
            <a:ext cx="4268000" cy="1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49"/>
          <p:cNvSpPr txBox="1">
            <a:spLocks noGrp="1"/>
          </p:cNvSpPr>
          <p:nvPr>
            <p:ph type="subTitle" idx="1"/>
          </p:nvPr>
        </p:nvSpPr>
        <p:spPr>
          <a:xfrm flipH="1">
            <a:off x="1616024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49"/>
          <p:cNvSpPr/>
          <p:nvPr/>
        </p:nvSpPr>
        <p:spPr>
          <a:xfrm>
            <a:off x="0" y="0"/>
            <a:ext cx="593200" cy="5932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5" name="Google Shape;725;p49"/>
          <p:cNvSpPr/>
          <p:nvPr/>
        </p:nvSpPr>
        <p:spPr>
          <a:xfrm rot="-9281215">
            <a:off x="2204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6" name="Google Shape;726;p49"/>
          <p:cNvSpPr/>
          <p:nvPr/>
        </p:nvSpPr>
        <p:spPr>
          <a:xfrm rot="-9280772">
            <a:off x="-593729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7" name="Google Shape;727;p49"/>
          <p:cNvSpPr/>
          <p:nvPr/>
        </p:nvSpPr>
        <p:spPr>
          <a:xfrm rot="-9281383" flipH="1">
            <a:off x="-1228749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8" name="Google Shape;728;p49"/>
          <p:cNvSpPr/>
          <p:nvPr/>
        </p:nvSpPr>
        <p:spPr>
          <a:xfrm rot="10800000" flipH="1">
            <a:off x="-894137" y="10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9" name="Google Shape;729;p49"/>
          <p:cNvSpPr/>
          <p:nvPr/>
        </p:nvSpPr>
        <p:spPr>
          <a:xfrm rot="9367883">
            <a:off x="-124940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0" name="Google Shape;730;p49"/>
          <p:cNvSpPr/>
          <p:nvPr/>
        </p:nvSpPr>
        <p:spPr>
          <a:xfrm rot="-1518617">
            <a:off x="-1323756" y="-1160355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1" name="Google Shape;731;p49"/>
          <p:cNvSpPr/>
          <p:nvPr/>
        </p:nvSpPr>
        <p:spPr>
          <a:xfrm rot="5400000">
            <a:off x="1629241" y="1300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2" name="Google Shape;732;p49"/>
          <p:cNvSpPr/>
          <p:nvPr/>
        </p:nvSpPr>
        <p:spPr>
          <a:xfrm rot="5400000">
            <a:off x="2936259" y="6128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3" name="Google Shape;733;p49"/>
          <p:cNvSpPr/>
          <p:nvPr/>
        </p:nvSpPr>
        <p:spPr>
          <a:xfrm rot="-5400000">
            <a:off x="753475" y="1096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4" name="Google Shape;734;p49"/>
          <p:cNvSpPr/>
          <p:nvPr/>
        </p:nvSpPr>
        <p:spPr>
          <a:xfrm rot="5400000">
            <a:off x="2061308" y="52821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578137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0"/>
          <p:cNvSpPr txBox="1">
            <a:spLocks noGrp="1"/>
          </p:cNvSpPr>
          <p:nvPr>
            <p:ph type="title"/>
          </p:nvPr>
        </p:nvSpPr>
        <p:spPr>
          <a:xfrm>
            <a:off x="5671733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37" name="Google Shape;737;p50"/>
          <p:cNvSpPr txBox="1">
            <a:spLocks noGrp="1"/>
          </p:cNvSpPr>
          <p:nvPr>
            <p:ph type="subTitle" idx="1"/>
          </p:nvPr>
        </p:nvSpPr>
        <p:spPr>
          <a:xfrm>
            <a:off x="6914816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50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9" name="Google Shape;739;p50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0" name="Google Shape;740;p50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1" name="Google Shape;741;p50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2" name="Google Shape;742;p50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3" name="Google Shape;743;p50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4" name="Google Shape;744;p50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5" name="Google Shape;745;p50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6" name="Google Shape;746;p50"/>
          <p:cNvSpPr/>
          <p:nvPr/>
        </p:nvSpPr>
        <p:spPr>
          <a:xfrm rot="-54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7" name="Google Shape;747;p50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744785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50" name="Google Shape;750;p51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51"/>
          <p:cNvSpPr/>
          <p:nvPr/>
        </p:nvSpPr>
        <p:spPr>
          <a:xfrm rot="-5911893" flipH="1">
            <a:off x="416701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2" name="Google Shape;752;p51"/>
          <p:cNvSpPr/>
          <p:nvPr/>
        </p:nvSpPr>
        <p:spPr>
          <a:xfrm rot="-515846" flipH="1">
            <a:off x="-53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3" name="Google Shape;753;p51"/>
          <p:cNvSpPr/>
          <p:nvPr/>
        </p:nvSpPr>
        <p:spPr>
          <a:xfrm flipH="1">
            <a:off x="-56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4" name="Google Shape;754;p51"/>
          <p:cNvSpPr/>
          <p:nvPr/>
        </p:nvSpPr>
        <p:spPr>
          <a:xfrm>
            <a:off x="-3671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5" name="Google Shape;755;p51"/>
          <p:cNvSpPr/>
          <p:nvPr/>
        </p:nvSpPr>
        <p:spPr>
          <a:xfrm rot="1067063" flipH="1">
            <a:off x="-7420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6" name="Google Shape;756;p51"/>
          <p:cNvSpPr/>
          <p:nvPr/>
        </p:nvSpPr>
        <p:spPr>
          <a:xfrm rot="626416">
            <a:off x="-17956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7" name="Google Shape;757;p51"/>
          <p:cNvSpPr/>
          <p:nvPr/>
        </p:nvSpPr>
        <p:spPr>
          <a:xfrm rot="5400000">
            <a:off x="2766492" y="5802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8" name="Google Shape;758;p51"/>
          <p:cNvSpPr/>
          <p:nvPr/>
        </p:nvSpPr>
        <p:spPr>
          <a:xfrm rot="1364436">
            <a:off x="2777028" y="717890"/>
            <a:ext cx="131416" cy="13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9" name="Google Shape;759;p51"/>
          <p:cNvSpPr/>
          <p:nvPr/>
        </p:nvSpPr>
        <p:spPr>
          <a:xfrm rot="-5400000">
            <a:off x="1890725" y="5598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0" name="Google Shape;760;p51"/>
          <p:cNvSpPr/>
          <p:nvPr/>
        </p:nvSpPr>
        <p:spPr>
          <a:xfrm rot="1359618">
            <a:off x="1671890" y="1131690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517060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63" name="Google Shape;763;p52"/>
          <p:cNvSpPr txBox="1">
            <a:spLocks noGrp="1"/>
          </p:cNvSpPr>
          <p:nvPr>
            <p:ph type="subTitle" idx="1"/>
          </p:nvPr>
        </p:nvSpPr>
        <p:spPr>
          <a:xfrm>
            <a:off x="6846567" y="2363367"/>
            <a:ext cx="4300000" cy="31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764" name="Google Shape;764;p52"/>
          <p:cNvSpPr/>
          <p:nvPr/>
        </p:nvSpPr>
        <p:spPr>
          <a:xfrm rot="10800000" flipH="1">
            <a:off x="-525579" y="-6341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5" name="Google Shape;765;p52"/>
          <p:cNvSpPr/>
          <p:nvPr/>
        </p:nvSpPr>
        <p:spPr>
          <a:xfrm rot="9367883">
            <a:off x="-880845" y="-59898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6" name="Google Shape;766;p52"/>
          <p:cNvSpPr/>
          <p:nvPr/>
        </p:nvSpPr>
        <p:spPr>
          <a:xfrm rot="9944222" flipH="1">
            <a:off x="-1595952" y="-541118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7" name="Google Shape;767;p52"/>
          <p:cNvSpPr/>
          <p:nvPr/>
        </p:nvSpPr>
        <p:spPr>
          <a:xfrm rot="3327864">
            <a:off x="3630962" y="335883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8" name="Google Shape;768;p52"/>
          <p:cNvSpPr/>
          <p:nvPr/>
        </p:nvSpPr>
        <p:spPr>
          <a:xfrm rot="3326249">
            <a:off x="2054231" y="1281810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9" name="Google Shape;769;p52"/>
          <p:cNvSpPr/>
          <p:nvPr/>
        </p:nvSpPr>
        <p:spPr>
          <a:xfrm rot="-7473751">
            <a:off x="2777815" y="697639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0" name="Google Shape;770;p52"/>
          <p:cNvSpPr/>
          <p:nvPr/>
        </p:nvSpPr>
        <p:spPr>
          <a:xfrm rot="3327864">
            <a:off x="870215" y="1049458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410508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2657600" y="1872617"/>
            <a:ext cx="6876800" cy="1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3996800" y="3184049"/>
            <a:ext cx="4198400" cy="1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1373634" y="5280236"/>
            <a:ext cx="9445233" cy="1577729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5816666"/>
            <a:ext cx="12192468" cy="104280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6" name="Google Shape;776;p53"/>
          <p:cNvSpPr/>
          <p:nvPr/>
        </p:nvSpPr>
        <p:spPr>
          <a:xfrm rot="6479671">
            <a:off x="7274120" y="-1905314"/>
            <a:ext cx="2003465" cy="468113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7" name="Google Shape;777;p53"/>
          <p:cNvSpPr/>
          <p:nvPr/>
        </p:nvSpPr>
        <p:spPr>
          <a:xfrm>
            <a:off x="1" y="-223233"/>
            <a:ext cx="12192468" cy="1108664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8" name="Google Shape;778;p53"/>
          <p:cNvSpPr/>
          <p:nvPr/>
        </p:nvSpPr>
        <p:spPr>
          <a:xfrm>
            <a:off x="0" y="-223233"/>
            <a:ext cx="12192104" cy="121577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9" name="Google Shape;779;p53"/>
          <p:cNvSpPr/>
          <p:nvPr/>
        </p:nvSpPr>
        <p:spPr>
          <a:xfrm>
            <a:off x="1" y="5889248"/>
            <a:ext cx="12191587" cy="96920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0" name="Google Shape;780;p53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1" name="Google Shape;781;p53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3" name="Google Shape;783;p53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4" name="Google Shape;784;p53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5" name="Google Shape;785;p53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6" name="Google Shape;786;p53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32894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4"/>
          <p:cNvSpPr/>
          <p:nvPr/>
        </p:nvSpPr>
        <p:spPr>
          <a:xfrm rot="10800000">
            <a:off x="9734634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9" name="Google Shape;789;p54"/>
          <p:cNvSpPr/>
          <p:nvPr/>
        </p:nvSpPr>
        <p:spPr>
          <a:xfrm rot="-9367883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0" name="Google Shape;790;p54"/>
          <p:cNvSpPr/>
          <p:nvPr/>
        </p:nvSpPr>
        <p:spPr>
          <a:xfrm rot="-9944222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1" name="Google Shape;791;p54"/>
          <p:cNvSpPr/>
          <p:nvPr/>
        </p:nvSpPr>
        <p:spPr>
          <a:xfrm rot="5027361" flipH="1">
            <a:off x="10317632" y="535237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2" name="Google Shape;792;p54"/>
          <p:cNvSpPr/>
          <p:nvPr/>
        </p:nvSpPr>
        <p:spPr>
          <a:xfrm rot="10093095" flipH="1">
            <a:off x="8212570" y="5893980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3" name="Google Shape;793;p54"/>
          <p:cNvSpPr/>
          <p:nvPr/>
        </p:nvSpPr>
        <p:spPr>
          <a:xfrm rot="10800000" flipH="1">
            <a:off x="8212627" y="5769562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6548800" y="1779067"/>
            <a:ext cx="4268000" cy="1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54"/>
          <p:cNvSpPr txBox="1">
            <a:spLocks noGrp="1"/>
          </p:cNvSpPr>
          <p:nvPr>
            <p:ph type="subTitle" idx="1"/>
          </p:nvPr>
        </p:nvSpPr>
        <p:spPr>
          <a:xfrm>
            <a:off x="6548809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4"/>
          <p:cNvSpPr/>
          <p:nvPr/>
        </p:nvSpPr>
        <p:spPr>
          <a:xfrm rot="5400000">
            <a:off x="10294841" y="5766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7" name="Google Shape;797;p54"/>
          <p:cNvSpPr/>
          <p:nvPr/>
        </p:nvSpPr>
        <p:spPr>
          <a:xfrm rot="5400000">
            <a:off x="9759292" y="10688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8" name="Google Shape;798;p54"/>
          <p:cNvSpPr/>
          <p:nvPr/>
        </p:nvSpPr>
        <p:spPr>
          <a:xfrm rot="-5400000">
            <a:off x="9419075" y="5562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9" name="Google Shape;799;p54"/>
          <p:cNvSpPr/>
          <p:nvPr/>
        </p:nvSpPr>
        <p:spPr>
          <a:xfrm rot="5400000">
            <a:off x="8884341" y="2225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185815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/>
          <p:nvPr/>
        </p:nvSpPr>
        <p:spPr>
          <a:xfrm rot="10800000">
            <a:off x="7259003" y="5381793"/>
            <a:ext cx="4859476" cy="1491228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2" name="Google Shape;802;p55"/>
          <p:cNvSpPr/>
          <p:nvPr/>
        </p:nvSpPr>
        <p:spPr>
          <a:xfrm>
            <a:off x="8277133" y="5178220"/>
            <a:ext cx="3915624" cy="1694800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3" name="Google Shape;803;p55"/>
          <p:cNvSpPr/>
          <p:nvPr/>
        </p:nvSpPr>
        <p:spPr>
          <a:xfrm flipH="1">
            <a:off x="8860410" y="5178098"/>
            <a:ext cx="3331639" cy="169489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4" name="Google Shape;804;p55"/>
          <p:cNvSpPr txBox="1">
            <a:spLocks noGrp="1"/>
          </p:cNvSpPr>
          <p:nvPr>
            <p:ph type="title"/>
          </p:nvPr>
        </p:nvSpPr>
        <p:spPr>
          <a:xfrm>
            <a:off x="6255733" y="2563933"/>
            <a:ext cx="47244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subTitle" idx="1"/>
          </p:nvPr>
        </p:nvSpPr>
        <p:spPr>
          <a:xfrm>
            <a:off x="6255828" y="3676167"/>
            <a:ext cx="47244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55"/>
          <p:cNvSpPr/>
          <p:nvPr/>
        </p:nvSpPr>
        <p:spPr>
          <a:xfrm rot="10800000">
            <a:off x="8989714" y="2985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7" name="Google Shape;807;p55"/>
          <p:cNvSpPr/>
          <p:nvPr/>
        </p:nvSpPr>
        <p:spPr>
          <a:xfrm rot="-9367883" flipH="1">
            <a:off x="8397374" y="-50571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8" name="Google Shape;808;p55"/>
          <p:cNvSpPr/>
          <p:nvPr/>
        </p:nvSpPr>
        <p:spPr>
          <a:xfrm rot="-9944222">
            <a:off x="8510593" y="-44785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9" name="Google Shape;809;p55"/>
          <p:cNvSpPr/>
          <p:nvPr/>
        </p:nvSpPr>
        <p:spPr>
          <a:xfrm rot="5400000">
            <a:off x="10762241" y="1037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10" name="Google Shape;810;p55"/>
          <p:cNvSpPr/>
          <p:nvPr/>
        </p:nvSpPr>
        <p:spPr>
          <a:xfrm rot="5400000">
            <a:off x="8006592" y="6484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11" name="Google Shape;811;p55"/>
          <p:cNvSpPr/>
          <p:nvPr/>
        </p:nvSpPr>
        <p:spPr>
          <a:xfrm rot="-5400000">
            <a:off x="9886475" y="833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12" name="Google Shape;812;p55"/>
          <p:cNvSpPr/>
          <p:nvPr/>
        </p:nvSpPr>
        <p:spPr>
          <a:xfrm rot="5400000">
            <a:off x="7131641" y="5638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7662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85175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6"/>
          <p:cNvSpPr txBox="1">
            <a:spLocks noGrp="1"/>
          </p:cNvSpPr>
          <p:nvPr>
            <p:ph type="title"/>
          </p:nvPr>
        </p:nvSpPr>
        <p:spPr>
          <a:xfrm>
            <a:off x="3591800" y="484367"/>
            <a:ext cx="500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56"/>
          <p:cNvSpPr txBox="1">
            <a:spLocks noGrp="1"/>
          </p:cNvSpPr>
          <p:nvPr>
            <p:ph type="subTitle" idx="1"/>
          </p:nvPr>
        </p:nvSpPr>
        <p:spPr>
          <a:xfrm>
            <a:off x="6207803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6" name="Google Shape;816;p56"/>
          <p:cNvSpPr txBox="1">
            <a:spLocks noGrp="1"/>
          </p:cNvSpPr>
          <p:nvPr>
            <p:ph type="subTitle" idx="2"/>
          </p:nvPr>
        </p:nvSpPr>
        <p:spPr>
          <a:xfrm>
            <a:off x="6611301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56"/>
          <p:cNvSpPr txBox="1">
            <a:spLocks noGrp="1"/>
          </p:cNvSpPr>
          <p:nvPr>
            <p:ph type="subTitle" idx="3"/>
          </p:nvPr>
        </p:nvSpPr>
        <p:spPr>
          <a:xfrm>
            <a:off x="1923784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8" name="Google Shape;818;p56"/>
          <p:cNvSpPr txBox="1">
            <a:spLocks noGrp="1"/>
          </p:cNvSpPr>
          <p:nvPr>
            <p:ph type="subTitle" idx="4"/>
          </p:nvPr>
        </p:nvSpPr>
        <p:spPr>
          <a:xfrm>
            <a:off x="2327584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56"/>
          <p:cNvSpPr txBox="1">
            <a:spLocks noGrp="1"/>
          </p:cNvSpPr>
          <p:nvPr>
            <p:ph type="subTitle" idx="5"/>
          </p:nvPr>
        </p:nvSpPr>
        <p:spPr>
          <a:xfrm>
            <a:off x="6207749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20" name="Google Shape;820;p56"/>
          <p:cNvSpPr txBox="1">
            <a:spLocks noGrp="1"/>
          </p:cNvSpPr>
          <p:nvPr>
            <p:ph type="subTitle" idx="6"/>
          </p:nvPr>
        </p:nvSpPr>
        <p:spPr>
          <a:xfrm>
            <a:off x="6611301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56"/>
          <p:cNvSpPr txBox="1">
            <a:spLocks noGrp="1"/>
          </p:cNvSpPr>
          <p:nvPr>
            <p:ph type="subTitle" idx="7"/>
          </p:nvPr>
        </p:nvSpPr>
        <p:spPr>
          <a:xfrm>
            <a:off x="1923784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22" name="Google Shape;822;p56"/>
          <p:cNvSpPr txBox="1">
            <a:spLocks noGrp="1"/>
          </p:cNvSpPr>
          <p:nvPr>
            <p:ph type="subTitle" idx="8"/>
          </p:nvPr>
        </p:nvSpPr>
        <p:spPr>
          <a:xfrm>
            <a:off x="2327584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6"/>
          <p:cNvSpPr/>
          <p:nvPr/>
        </p:nvSpPr>
        <p:spPr>
          <a:xfrm rot="-5532439" flipH="1">
            <a:off x="-2726736" y="309623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4" name="Google Shape;824;p56"/>
          <p:cNvSpPr/>
          <p:nvPr/>
        </p:nvSpPr>
        <p:spPr>
          <a:xfrm rot="-5400000" flipH="1">
            <a:off x="-1110025" y="3768575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-734683" y="4850699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6" name="Google Shape;826;p56"/>
          <p:cNvSpPr/>
          <p:nvPr/>
        </p:nvSpPr>
        <p:spPr>
          <a:xfrm rot="5400000" flipH="1">
            <a:off x="1467168" y="58772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7" name="Google Shape;827;p56"/>
          <p:cNvSpPr/>
          <p:nvPr/>
        </p:nvSpPr>
        <p:spPr>
          <a:xfrm rot="5400000" flipH="1">
            <a:off x="882601" y="487644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8" name="Google Shape;828;p56"/>
          <p:cNvSpPr/>
          <p:nvPr/>
        </p:nvSpPr>
        <p:spPr>
          <a:xfrm rot="5400000" flipH="1">
            <a:off x="420135" y="260084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9" name="Google Shape;829;p56"/>
          <p:cNvSpPr/>
          <p:nvPr/>
        </p:nvSpPr>
        <p:spPr>
          <a:xfrm rot="5400000" flipH="1">
            <a:off x="611001" y="3309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0" name="Google Shape;830;p56"/>
          <p:cNvSpPr/>
          <p:nvPr/>
        </p:nvSpPr>
        <p:spPr>
          <a:xfrm rot="5267561" flipH="1">
            <a:off x="8493765" y="2549425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1" name="Google Shape;831;p56"/>
          <p:cNvSpPr/>
          <p:nvPr/>
        </p:nvSpPr>
        <p:spPr>
          <a:xfrm rot="5400000" flipH="1">
            <a:off x="10110506" y="1629753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2" name="Google Shape;832;p56"/>
          <p:cNvSpPr/>
          <p:nvPr/>
        </p:nvSpPr>
        <p:spPr>
          <a:xfrm rot="-5400000" flipH="1">
            <a:off x="10130804" y="51738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3" name="Google Shape;833;p56"/>
          <p:cNvSpPr/>
          <p:nvPr/>
        </p:nvSpPr>
        <p:spPr>
          <a:xfrm rot="-5400000" flipH="1">
            <a:off x="10593617" y="6780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4" name="Google Shape;834;p56"/>
          <p:cNvSpPr/>
          <p:nvPr/>
        </p:nvSpPr>
        <p:spPr>
          <a:xfrm rot="-5400000" flipH="1">
            <a:off x="11178184" y="16788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5" name="Google Shape;835;p56"/>
          <p:cNvSpPr/>
          <p:nvPr/>
        </p:nvSpPr>
        <p:spPr>
          <a:xfrm rot="-5400000" flipH="1">
            <a:off x="11640651" y="39544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6" name="Google Shape;836;p56"/>
          <p:cNvSpPr/>
          <p:nvPr/>
        </p:nvSpPr>
        <p:spPr>
          <a:xfrm rot="-5400000" flipH="1">
            <a:off x="11362984" y="61379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933780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9" name="Google Shape;839;p57"/>
          <p:cNvSpPr txBox="1">
            <a:spLocks noGrp="1"/>
          </p:cNvSpPr>
          <p:nvPr>
            <p:ph type="title" idx="2"/>
          </p:nvPr>
        </p:nvSpPr>
        <p:spPr>
          <a:xfrm>
            <a:off x="794500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0" name="Google Shape;840;p57"/>
          <p:cNvSpPr txBox="1">
            <a:spLocks noGrp="1"/>
          </p:cNvSpPr>
          <p:nvPr>
            <p:ph type="subTitle" idx="1"/>
          </p:nvPr>
        </p:nvSpPr>
        <p:spPr>
          <a:xfrm>
            <a:off x="1088100" y="3042971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57"/>
          <p:cNvSpPr txBox="1">
            <a:spLocks noGrp="1"/>
          </p:cNvSpPr>
          <p:nvPr>
            <p:ph type="title" idx="3"/>
          </p:nvPr>
        </p:nvSpPr>
        <p:spPr>
          <a:xfrm>
            <a:off x="7993133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2" name="Google Shape;842;p57"/>
          <p:cNvSpPr txBox="1">
            <a:spLocks noGrp="1"/>
          </p:cNvSpPr>
          <p:nvPr>
            <p:ph type="subTitle" idx="4"/>
          </p:nvPr>
        </p:nvSpPr>
        <p:spPr>
          <a:xfrm>
            <a:off x="7993133" y="3042972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3" name="Google Shape;843;p57"/>
          <p:cNvSpPr txBox="1">
            <a:spLocks noGrp="1"/>
          </p:cNvSpPr>
          <p:nvPr>
            <p:ph type="title" idx="5"/>
          </p:nvPr>
        </p:nvSpPr>
        <p:spPr>
          <a:xfrm>
            <a:off x="794500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4" name="Google Shape;844;p57"/>
          <p:cNvSpPr txBox="1">
            <a:spLocks noGrp="1"/>
          </p:cNvSpPr>
          <p:nvPr>
            <p:ph type="subTitle" idx="6"/>
          </p:nvPr>
        </p:nvSpPr>
        <p:spPr>
          <a:xfrm>
            <a:off x="1088100" y="4897504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5" name="Google Shape;845;p57"/>
          <p:cNvSpPr txBox="1">
            <a:spLocks noGrp="1"/>
          </p:cNvSpPr>
          <p:nvPr>
            <p:ph type="title" idx="7"/>
          </p:nvPr>
        </p:nvSpPr>
        <p:spPr>
          <a:xfrm>
            <a:off x="7993133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6" name="Google Shape;846;p57"/>
          <p:cNvSpPr txBox="1">
            <a:spLocks noGrp="1"/>
          </p:cNvSpPr>
          <p:nvPr>
            <p:ph type="subTitle" idx="8"/>
          </p:nvPr>
        </p:nvSpPr>
        <p:spPr>
          <a:xfrm>
            <a:off x="7993133" y="4897503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p57"/>
          <p:cNvSpPr/>
          <p:nvPr/>
        </p:nvSpPr>
        <p:spPr>
          <a:xfrm rot="10800000" flipH="1">
            <a:off x="50570" y="5832845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48" name="Google Shape;848;p57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49" name="Google Shape;849;p57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0" name="Google Shape;850;p57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1" name="Google Shape;851;p57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2" name="Google Shape;852;p57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3" name="Google Shape;853;p57"/>
          <p:cNvSpPr/>
          <p:nvPr/>
        </p:nvSpPr>
        <p:spPr>
          <a:xfrm rot="5400000">
            <a:off x="11831908" y="1371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4" name="Google Shape;854;p57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5" name="Google Shape;855;p57"/>
          <p:cNvSpPr/>
          <p:nvPr/>
        </p:nvSpPr>
        <p:spPr>
          <a:xfrm rot="-5400000">
            <a:off x="10911208" y="1073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6" name="Google Shape;856;p57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422274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9" name="Google Shape;859;p58"/>
          <p:cNvSpPr txBox="1">
            <a:spLocks noGrp="1"/>
          </p:cNvSpPr>
          <p:nvPr>
            <p:ph type="subTitle" idx="1"/>
          </p:nvPr>
        </p:nvSpPr>
        <p:spPr>
          <a:xfrm>
            <a:off x="4438609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0" name="Google Shape;860;p58"/>
          <p:cNvSpPr txBox="1">
            <a:spLocks noGrp="1"/>
          </p:cNvSpPr>
          <p:nvPr>
            <p:ph type="subTitle" idx="2"/>
          </p:nvPr>
        </p:nvSpPr>
        <p:spPr>
          <a:xfrm>
            <a:off x="4643609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8"/>
          <p:cNvSpPr txBox="1">
            <a:spLocks noGrp="1"/>
          </p:cNvSpPr>
          <p:nvPr>
            <p:ph type="subTitle" idx="3"/>
          </p:nvPr>
        </p:nvSpPr>
        <p:spPr>
          <a:xfrm>
            <a:off x="1055751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2" name="Google Shape;862;p58"/>
          <p:cNvSpPr txBox="1">
            <a:spLocks noGrp="1"/>
          </p:cNvSpPr>
          <p:nvPr>
            <p:ph type="subTitle" idx="4"/>
          </p:nvPr>
        </p:nvSpPr>
        <p:spPr>
          <a:xfrm>
            <a:off x="1260751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8"/>
          <p:cNvSpPr txBox="1">
            <a:spLocks noGrp="1"/>
          </p:cNvSpPr>
          <p:nvPr>
            <p:ph type="subTitle" idx="5"/>
          </p:nvPr>
        </p:nvSpPr>
        <p:spPr>
          <a:xfrm>
            <a:off x="7821433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4" name="Google Shape;864;p58"/>
          <p:cNvSpPr txBox="1">
            <a:spLocks noGrp="1"/>
          </p:cNvSpPr>
          <p:nvPr>
            <p:ph type="subTitle" idx="6"/>
          </p:nvPr>
        </p:nvSpPr>
        <p:spPr>
          <a:xfrm>
            <a:off x="8026433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8"/>
          <p:cNvSpPr/>
          <p:nvPr/>
        </p:nvSpPr>
        <p:spPr>
          <a:xfrm rot="10800000">
            <a:off x="3375055" y="5647098"/>
            <a:ext cx="7238608" cy="1346469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6" name="Google Shape;866;p58"/>
          <p:cNvSpPr/>
          <p:nvPr/>
        </p:nvSpPr>
        <p:spPr>
          <a:xfrm rot="5400000">
            <a:off x="4145232" y="3805446"/>
            <a:ext cx="1923040" cy="4751756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7" name="Google Shape;867;p58"/>
          <p:cNvSpPr/>
          <p:nvPr/>
        </p:nvSpPr>
        <p:spPr>
          <a:xfrm>
            <a:off x="4910600" y="5894167"/>
            <a:ext cx="2842800" cy="1645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8" name="Google Shape;868;p58"/>
          <p:cNvSpPr/>
          <p:nvPr/>
        </p:nvSpPr>
        <p:spPr>
          <a:xfrm rot="10800000" flipH="1">
            <a:off x="5291584" y="54290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9" name="Google Shape;869;p58"/>
          <p:cNvSpPr/>
          <p:nvPr/>
        </p:nvSpPr>
        <p:spPr>
          <a:xfrm rot="10800000" flipH="1">
            <a:off x="7895235" y="6072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0" name="Google Shape;870;p58"/>
          <p:cNvSpPr/>
          <p:nvPr/>
        </p:nvSpPr>
        <p:spPr>
          <a:xfrm rot="10800000" flipH="1">
            <a:off x="1689617" y="6028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1" name="Google Shape;871;p58"/>
          <p:cNvSpPr/>
          <p:nvPr/>
        </p:nvSpPr>
        <p:spPr>
          <a:xfrm rot="10800000" flipH="1">
            <a:off x="10800035" y="6337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2" name="Google Shape;872;p58"/>
          <p:cNvSpPr/>
          <p:nvPr/>
        </p:nvSpPr>
        <p:spPr>
          <a:xfrm rot="10800000" flipH="1">
            <a:off x="8674417" y="64687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3" name="Google Shape;873;p58"/>
          <p:cNvSpPr/>
          <p:nvPr/>
        </p:nvSpPr>
        <p:spPr>
          <a:xfrm rot="10800000" flipH="1">
            <a:off x="2647568" y="54723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749919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/>
          <p:nvPr/>
        </p:nvSpPr>
        <p:spPr>
          <a:xfrm rot="-5911893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6" name="Google Shape;876;p59"/>
          <p:cNvSpPr/>
          <p:nvPr/>
        </p:nvSpPr>
        <p:spPr>
          <a:xfrm rot="-515846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7" name="Google Shape;877;p59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8" name="Google Shape;878;p59"/>
          <p:cNvSpPr txBox="1">
            <a:spLocks noGrp="1"/>
          </p:cNvSpPr>
          <p:nvPr>
            <p:ph type="title"/>
          </p:nvPr>
        </p:nvSpPr>
        <p:spPr>
          <a:xfrm flipH="1">
            <a:off x="1857741" y="2700367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79" name="Google Shape;879;p59"/>
          <p:cNvSpPr txBox="1">
            <a:spLocks noGrp="1"/>
          </p:cNvSpPr>
          <p:nvPr>
            <p:ph type="subTitle" idx="1"/>
          </p:nvPr>
        </p:nvSpPr>
        <p:spPr>
          <a:xfrm flipH="1">
            <a:off x="1857741" y="3123264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0" name="Google Shape;880;p59"/>
          <p:cNvSpPr txBox="1">
            <a:spLocks noGrp="1"/>
          </p:cNvSpPr>
          <p:nvPr>
            <p:ph type="title" idx="2"/>
          </p:nvPr>
        </p:nvSpPr>
        <p:spPr>
          <a:xfrm flipH="1">
            <a:off x="4747816" y="46392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81" name="Google Shape;881;p59"/>
          <p:cNvSpPr txBox="1">
            <a:spLocks noGrp="1"/>
          </p:cNvSpPr>
          <p:nvPr>
            <p:ph type="subTitle" idx="3"/>
          </p:nvPr>
        </p:nvSpPr>
        <p:spPr>
          <a:xfrm flipH="1">
            <a:off x="4747816" y="50620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2" name="Google Shape;882;p59"/>
          <p:cNvSpPr txBox="1">
            <a:spLocks noGrp="1"/>
          </p:cNvSpPr>
          <p:nvPr>
            <p:ph type="title" idx="4"/>
          </p:nvPr>
        </p:nvSpPr>
        <p:spPr>
          <a:xfrm flipH="1">
            <a:off x="7637859" y="27003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83" name="Google Shape;883;p59"/>
          <p:cNvSpPr txBox="1">
            <a:spLocks noGrp="1"/>
          </p:cNvSpPr>
          <p:nvPr>
            <p:ph type="subTitle" idx="5"/>
          </p:nvPr>
        </p:nvSpPr>
        <p:spPr>
          <a:xfrm flipH="1">
            <a:off x="7637859" y="31232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4" name="Google Shape;884;p59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5" name="Google Shape;885;p59"/>
          <p:cNvSpPr/>
          <p:nvPr/>
        </p:nvSpPr>
        <p:spPr>
          <a:xfrm rot="-9922098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6" name="Google Shape;886;p59"/>
          <p:cNvSpPr/>
          <p:nvPr/>
        </p:nvSpPr>
        <p:spPr>
          <a:xfrm rot="-10346708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7" name="Google Shape;887;p59"/>
          <p:cNvSpPr txBox="1">
            <a:spLocks noGrp="1"/>
          </p:cNvSpPr>
          <p:nvPr>
            <p:ph type="title" idx="6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8" name="Google Shape;888;p59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9" name="Google Shape;889;p59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90" name="Google Shape;890;p59"/>
          <p:cNvSpPr/>
          <p:nvPr/>
        </p:nvSpPr>
        <p:spPr>
          <a:xfrm rot="-54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91" name="Google Shape;891;p59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922753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0"/>
          <p:cNvSpPr txBox="1">
            <a:spLocks noGrp="1"/>
          </p:cNvSpPr>
          <p:nvPr>
            <p:ph type="title"/>
          </p:nvPr>
        </p:nvSpPr>
        <p:spPr>
          <a:xfrm>
            <a:off x="3429000" y="484367"/>
            <a:ext cx="533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4" name="Google Shape;894;p60"/>
          <p:cNvSpPr txBox="1">
            <a:spLocks noGrp="1"/>
          </p:cNvSpPr>
          <p:nvPr>
            <p:ph type="subTitle" idx="1"/>
          </p:nvPr>
        </p:nvSpPr>
        <p:spPr>
          <a:xfrm>
            <a:off x="6508808" y="4754800"/>
            <a:ext cx="294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5" name="Google Shape;895;p60"/>
          <p:cNvSpPr txBox="1">
            <a:spLocks noGrp="1"/>
          </p:cNvSpPr>
          <p:nvPr>
            <p:ph type="subTitle" idx="2"/>
          </p:nvPr>
        </p:nvSpPr>
        <p:spPr>
          <a:xfrm>
            <a:off x="6320408" y="5148200"/>
            <a:ext cx="33176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60"/>
          <p:cNvSpPr txBox="1">
            <a:spLocks noGrp="1"/>
          </p:cNvSpPr>
          <p:nvPr>
            <p:ph type="subTitle" idx="3"/>
          </p:nvPr>
        </p:nvSpPr>
        <p:spPr>
          <a:xfrm>
            <a:off x="2685792" y="4754800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7" name="Google Shape;897;p60"/>
          <p:cNvSpPr txBox="1">
            <a:spLocks noGrp="1"/>
          </p:cNvSpPr>
          <p:nvPr>
            <p:ph type="subTitle" idx="4"/>
          </p:nvPr>
        </p:nvSpPr>
        <p:spPr>
          <a:xfrm>
            <a:off x="2553992" y="5148200"/>
            <a:ext cx="29408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60"/>
          <p:cNvSpPr/>
          <p:nvPr/>
        </p:nvSpPr>
        <p:spPr>
          <a:xfrm rot="-5400000">
            <a:off x="-916396" y="795506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99" name="Google Shape;899;p60"/>
          <p:cNvSpPr/>
          <p:nvPr/>
        </p:nvSpPr>
        <p:spPr>
          <a:xfrm rot="-5400000">
            <a:off x="-1709133" y="151288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0" name="Google Shape;900;p60"/>
          <p:cNvSpPr/>
          <p:nvPr/>
        </p:nvSpPr>
        <p:spPr>
          <a:xfrm rot="5400000">
            <a:off x="622641" y="159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1" name="Google Shape;901;p60"/>
          <p:cNvSpPr/>
          <p:nvPr/>
        </p:nvSpPr>
        <p:spPr>
          <a:xfrm rot="5400000">
            <a:off x="-659844" y="278259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2" name="Google Shape;902;p60"/>
          <p:cNvSpPr/>
          <p:nvPr/>
        </p:nvSpPr>
        <p:spPr>
          <a:xfrm rot="5400000">
            <a:off x="1238492" y="1332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3" name="Google Shape;903;p60"/>
          <p:cNvSpPr/>
          <p:nvPr/>
        </p:nvSpPr>
        <p:spPr>
          <a:xfrm rot="-5400000">
            <a:off x="359008" y="37896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4" name="Google Shape;904;p60"/>
          <p:cNvSpPr/>
          <p:nvPr/>
        </p:nvSpPr>
        <p:spPr>
          <a:xfrm rot="5400000">
            <a:off x="9450063" y="4348942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5" name="Google Shape;905;p60"/>
          <p:cNvSpPr/>
          <p:nvPr/>
        </p:nvSpPr>
        <p:spPr>
          <a:xfrm rot="5400000">
            <a:off x="10176170" y="422681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6" name="Google Shape;906;p60"/>
          <p:cNvSpPr/>
          <p:nvPr/>
        </p:nvSpPr>
        <p:spPr>
          <a:xfrm rot="-5400000">
            <a:off x="11440592" y="4929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7" name="Google Shape;907;p60"/>
          <p:cNvSpPr/>
          <p:nvPr/>
        </p:nvSpPr>
        <p:spPr>
          <a:xfrm rot="-5400000">
            <a:off x="10286931" y="5058245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8" name="Google Shape;908;p60"/>
          <p:cNvSpPr/>
          <p:nvPr/>
        </p:nvSpPr>
        <p:spPr>
          <a:xfrm rot="-5400000">
            <a:off x="10911541" y="5277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9" name="Google Shape;909;p60"/>
          <p:cNvSpPr/>
          <p:nvPr/>
        </p:nvSpPr>
        <p:spPr>
          <a:xfrm rot="5400000">
            <a:off x="11791025" y="2820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0" name="Google Shape;910;p60"/>
          <p:cNvSpPr/>
          <p:nvPr/>
        </p:nvSpPr>
        <p:spPr>
          <a:xfrm rot="-5400000">
            <a:off x="10054859" y="6241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1" name="Google Shape;911;p60"/>
          <p:cNvSpPr/>
          <p:nvPr/>
        </p:nvSpPr>
        <p:spPr>
          <a:xfrm rot="5400000">
            <a:off x="2008375" y="282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883305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1"/>
          <p:cNvSpPr txBox="1">
            <a:spLocks noGrp="1"/>
          </p:cNvSpPr>
          <p:nvPr>
            <p:ph type="title"/>
          </p:nvPr>
        </p:nvSpPr>
        <p:spPr>
          <a:xfrm>
            <a:off x="3506600" y="1319033"/>
            <a:ext cx="5178800" cy="12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4" name="Google Shape;914;p61"/>
          <p:cNvSpPr txBox="1">
            <a:spLocks noGrp="1"/>
          </p:cNvSpPr>
          <p:nvPr>
            <p:ph type="subTitle" idx="1"/>
          </p:nvPr>
        </p:nvSpPr>
        <p:spPr>
          <a:xfrm>
            <a:off x="4058153" y="2359484"/>
            <a:ext cx="40892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61"/>
          <p:cNvSpPr txBox="1">
            <a:spLocks noGrp="1"/>
          </p:cNvSpPr>
          <p:nvPr>
            <p:ph type="subTitle" idx="2"/>
          </p:nvPr>
        </p:nvSpPr>
        <p:spPr>
          <a:xfrm>
            <a:off x="3569187" y="5168667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6" name="Google Shape;916;p61"/>
          <p:cNvSpPr txBox="1"/>
          <p:nvPr/>
        </p:nvSpPr>
        <p:spPr>
          <a:xfrm>
            <a:off x="3899187" y="4361051"/>
            <a:ext cx="439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61"/>
          <p:cNvSpPr/>
          <p:nvPr/>
        </p:nvSpPr>
        <p:spPr>
          <a:xfrm rot="-5538951">
            <a:off x="-3432716" y="1373291"/>
            <a:ext cx="8510679" cy="1768005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8" name="Google Shape;918;p61"/>
          <p:cNvSpPr/>
          <p:nvPr/>
        </p:nvSpPr>
        <p:spPr>
          <a:xfrm rot="5400000" flipH="1">
            <a:off x="-1421008" y="3655685"/>
            <a:ext cx="4797367" cy="2049775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9" name="Google Shape;919;p61"/>
          <p:cNvSpPr/>
          <p:nvPr/>
        </p:nvSpPr>
        <p:spPr>
          <a:xfrm rot="5400000" flipH="1">
            <a:off x="-836683" y="5184206"/>
            <a:ext cx="2698400" cy="1428633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0" name="Google Shape;920;p61"/>
          <p:cNvSpPr/>
          <p:nvPr/>
        </p:nvSpPr>
        <p:spPr>
          <a:xfrm>
            <a:off x="1029067" y="36766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1" name="Google Shape;921;p61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2" name="Google Shape;922;p61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3" name="Google Shape;923;p61"/>
          <p:cNvSpPr/>
          <p:nvPr/>
        </p:nvSpPr>
        <p:spPr>
          <a:xfrm>
            <a:off x="1559533" y="47350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4" name="Google Shape;924;p61"/>
          <p:cNvSpPr/>
          <p:nvPr/>
        </p:nvSpPr>
        <p:spPr>
          <a:xfrm>
            <a:off x="501984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925" name="Google Shape;925;p61"/>
          <p:cNvGrpSpPr/>
          <p:nvPr/>
        </p:nvGrpSpPr>
        <p:grpSpPr>
          <a:xfrm rot="10800000">
            <a:off x="10261125" y="-297584"/>
            <a:ext cx="2235171" cy="9278023"/>
            <a:chOff x="-174456" y="-1522725"/>
            <a:chExt cx="1676378" cy="6958517"/>
          </a:xfrm>
        </p:grpSpPr>
        <p:sp>
          <p:nvSpPr>
            <p:cNvPr id="926" name="Google Shape;926;p61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927" name="Google Shape;927;p61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928" name="Google Shape;928;p61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929" name="Google Shape;929;p61"/>
          <p:cNvSpPr/>
          <p:nvPr/>
        </p:nvSpPr>
        <p:spPr>
          <a:xfrm rot="10800000" flipH="1">
            <a:off x="10642200" y="38139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0" name="Google Shape;930;p61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1" name="Google Shape;931;p61"/>
          <p:cNvSpPr/>
          <p:nvPr/>
        </p:nvSpPr>
        <p:spPr>
          <a:xfrm rot="10800000" flipH="1">
            <a:off x="10576600" y="5716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2" name="Google Shape;932;p61"/>
          <p:cNvSpPr/>
          <p:nvPr/>
        </p:nvSpPr>
        <p:spPr>
          <a:xfrm rot="10800000" flipH="1">
            <a:off x="10261133" y="230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3" name="Google Shape;933;p61"/>
          <p:cNvSpPr/>
          <p:nvPr/>
        </p:nvSpPr>
        <p:spPr>
          <a:xfrm rot="10800000" flipH="1">
            <a:off x="11065984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39645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6" name="Google Shape;936;p62"/>
          <p:cNvSpPr txBox="1">
            <a:spLocks noGrp="1"/>
          </p:cNvSpPr>
          <p:nvPr>
            <p:ph type="subTitle" idx="1"/>
          </p:nvPr>
        </p:nvSpPr>
        <p:spPr>
          <a:xfrm>
            <a:off x="2820767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7" name="Google Shape;937;p62"/>
          <p:cNvSpPr txBox="1">
            <a:spLocks noGrp="1"/>
          </p:cNvSpPr>
          <p:nvPr>
            <p:ph type="subTitle" idx="2"/>
          </p:nvPr>
        </p:nvSpPr>
        <p:spPr>
          <a:xfrm>
            <a:off x="2688467" y="2860533"/>
            <a:ext cx="6815200" cy="2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8" name="Google Shape;938;p62"/>
          <p:cNvSpPr/>
          <p:nvPr/>
        </p:nvSpPr>
        <p:spPr>
          <a:xfrm flipH="1">
            <a:off x="-23805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9" name="Google Shape;939;p62"/>
          <p:cNvSpPr/>
          <p:nvPr/>
        </p:nvSpPr>
        <p:spPr>
          <a:xfrm rot="10800000" flipH="1">
            <a:off x="-371096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0" name="Google Shape;940;p62"/>
          <p:cNvSpPr/>
          <p:nvPr/>
        </p:nvSpPr>
        <p:spPr>
          <a:xfrm rot="-10484947">
            <a:off x="-979919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1" name="Google Shape;941;p62"/>
          <p:cNvSpPr/>
          <p:nvPr/>
        </p:nvSpPr>
        <p:spPr>
          <a:xfrm rot="10800000" flipH="1">
            <a:off x="22963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2" name="Google Shape;942;p62"/>
          <p:cNvSpPr/>
          <p:nvPr/>
        </p:nvSpPr>
        <p:spPr>
          <a:xfrm rot="10800000" flipH="1">
            <a:off x="1109768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3" name="Google Shape;943;p62"/>
          <p:cNvSpPr/>
          <p:nvPr/>
        </p:nvSpPr>
        <p:spPr>
          <a:xfrm rot="10800000" flipH="1">
            <a:off x="82068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327609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>
            <a:spLocks noGrp="1"/>
          </p:cNvSpPr>
          <p:nvPr>
            <p:ph type="title"/>
          </p:nvPr>
        </p:nvSpPr>
        <p:spPr>
          <a:xfrm>
            <a:off x="4141267" y="484367"/>
            <a:ext cx="39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6" name="Google Shape;946;p63"/>
          <p:cNvSpPr txBox="1">
            <a:spLocks noGrp="1"/>
          </p:cNvSpPr>
          <p:nvPr>
            <p:ph type="subTitle" idx="1"/>
          </p:nvPr>
        </p:nvSpPr>
        <p:spPr>
          <a:xfrm>
            <a:off x="10137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7" name="Google Shape;947;p63"/>
          <p:cNvSpPr txBox="1">
            <a:spLocks noGrp="1"/>
          </p:cNvSpPr>
          <p:nvPr>
            <p:ph type="subTitle" idx="2"/>
          </p:nvPr>
        </p:nvSpPr>
        <p:spPr>
          <a:xfrm>
            <a:off x="720000" y="2860533"/>
            <a:ext cx="5112000" cy="3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8" name="Google Shape;948;p63"/>
          <p:cNvSpPr txBox="1">
            <a:spLocks noGrp="1"/>
          </p:cNvSpPr>
          <p:nvPr>
            <p:ph type="subTitle" idx="3"/>
          </p:nvPr>
        </p:nvSpPr>
        <p:spPr>
          <a:xfrm>
            <a:off x="60856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9" name="Google Shape;949;p63"/>
          <p:cNvSpPr txBox="1">
            <a:spLocks noGrp="1"/>
          </p:cNvSpPr>
          <p:nvPr>
            <p:ph type="subTitle" idx="4"/>
          </p:nvPr>
        </p:nvSpPr>
        <p:spPr>
          <a:xfrm>
            <a:off x="5920800" y="2860533"/>
            <a:ext cx="5112000" cy="3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0" name="Google Shape;950;p63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2" name="Google Shape;952;p63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472661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3001742" y="-170"/>
            <a:ext cx="5950497" cy="141323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9000" y="708"/>
            <a:ext cx="12205687" cy="10830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315" y="647"/>
            <a:ext cx="12205687" cy="11542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6545105" y="3542683"/>
            <a:ext cx="1942768" cy="607658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2" y="5924099"/>
            <a:ext cx="12205685" cy="1115660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9000" y="5822258"/>
            <a:ext cx="12215013" cy="12234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3" name="Google Shape;963;p64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4" name="Google Shape;964;p64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6" name="Google Shape;966;p64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7" name="Google Shape;967;p64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8" name="Google Shape;968;p64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9" name="Google Shape;969;p64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403274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608049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2" name="Google Shape;972;p65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832684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102874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7" name="Google Shape;977;p65"/>
          <p:cNvSpPr/>
          <p:nvPr/>
        </p:nvSpPr>
        <p:spPr>
          <a:xfrm>
            <a:off x="2611000" y="54293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8" name="Google Shape;978;p65"/>
          <p:cNvSpPr/>
          <p:nvPr/>
        </p:nvSpPr>
        <p:spPr>
          <a:xfrm>
            <a:off x="380400" y="51408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9" name="Google Shape;979;p65"/>
          <p:cNvSpPr/>
          <p:nvPr/>
        </p:nvSpPr>
        <p:spPr>
          <a:xfrm>
            <a:off x="6030400" y="65236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8485033" y="15100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11028533" y="17886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5814033" y="4311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709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53941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9400336" y="343388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8433908" y="2268263"/>
            <a:ext cx="6020449" cy="149489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7953905" y="2632402"/>
            <a:ext cx="6882276" cy="1593068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2389124" y="2415796"/>
            <a:ext cx="6836563" cy="205831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2568567" y="2574199"/>
            <a:ext cx="6857603" cy="172046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2503369" y="2508854"/>
            <a:ext cx="6857783" cy="18510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0" name="Google Shape;990;p66"/>
          <p:cNvSpPr/>
          <p:nvPr/>
        </p:nvSpPr>
        <p:spPr>
          <a:xfrm>
            <a:off x="1472733" y="3613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1" name="Google Shape;991;p66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2" name="Google Shape;992;p66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3" name="Google Shape;993;p66"/>
          <p:cNvSpPr/>
          <p:nvPr/>
        </p:nvSpPr>
        <p:spPr>
          <a:xfrm>
            <a:off x="1559533" y="5557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4" name="Google Shape;994;p66"/>
          <p:cNvSpPr/>
          <p:nvPr/>
        </p:nvSpPr>
        <p:spPr>
          <a:xfrm>
            <a:off x="2027651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10261133" y="13419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10392317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27805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1" name="Google Shape;1001;p67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402702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1" name="Google Shape;1011;p68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4614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42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72.xml"/><Relationship Id="rId6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75.xml"/><Relationship Id="rId6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61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56" Type="http://schemas.openxmlformats.org/officeDocument/2006/relationships/slideLayout" Target="../slideLayouts/slideLayout73.xml"/><Relationship Id="rId64" Type="http://schemas.openxmlformats.org/officeDocument/2006/relationships/slideLayout" Target="../slideLayouts/slideLayout81.xml"/><Relationship Id="rId8" Type="http://schemas.openxmlformats.org/officeDocument/2006/relationships/slideLayout" Target="../slideLayouts/slideLayout25.xml"/><Relationship Id="rId51" Type="http://schemas.openxmlformats.org/officeDocument/2006/relationships/slideLayout" Target="../slideLayouts/slideLayout68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59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slideLayout" Target="../slideLayouts/slideLayout71.xml"/><Relationship Id="rId6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57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9.xml"/><Relationship Id="rId60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E0818-7820-4213-8DF6-A73214E30DC5}" type="datetimeFigureOut">
              <a:rPr lang="ru-RU" smtClean="0"/>
              <a:t>15.01.2024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171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3123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  <p:sldLayoutId id="2147483717" r:id="rId38"/>
    <p:sldLayoutId id="2147483718" r:id="rId39"/>
    <p:sldLayoutId id="2147483719" r:id="rId40"/>
    <p:sldLayoutId id="2147483720" r:id="rId41"/>
    <p:sldLayoutId id="2147483721" r:id="rId42"/>
    <p:sldLayoutId id="2147483722" r:id="rId43"/>
    <p:sldLayoutId id="2147483723" r:id="rId44"/>
    <p:sldLayoutId id="2147483724" r:id="rId45"/>
    <p:sldLayoutId id="2147483725" r:id="rId46"/>
    <p:sldLayoutId id="2147483726" r:id="rId47"/>
    <p:sldLayoutId id="2147483727" r:id="rId48"/>
    <p:sldLayoutId id="2147483728" r:id="rId49"/>
    <p:sldLayoutId id="2147483729" r:id="rId50"/>
    <p:sldLayoutId id="2147483730" r:id="rId51"/>
    <p:sldLayoutId id="2147483731" r:id="rId52"/>
    <p:sldLayoutId id="2147483732" r:id="rId53"/>
    <p:sldLayoutId id="2147483733" r:id="rId54"/>
    <p:sldLayoutId id="2147483734" r:id="rId55"/>
    <p:sldLayoutId id="2147483735" r:id="rId56"/>
    <p:sldLayoutId id="2147483736" r:id="rId57"/>
    <p:sldLayoutId id="2147483737" r:id="rId58"/>
    <p:sldLayoutId id="2147483738" r:id="rId59"/>
    <p:sldLayoutId id="2147483739" r:id="rId60"/>
    <p:sldLayoutId id="2147483740" r:id="rId61"/>
    <p:sldLayoutId id="2147483741" r:id="rId62"/>
    <p:sldLayoutId id="2147483742" r:id="rId63"/>
    <p:sldLayoutId id="2147483743" r:id="rId64"/>
    <p:sldLayoutId id="2147483744" r:id="rId6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904600" y="1132734"/>
            <a:ext cx="10382800" cy="278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8800" dirty="0">
                <a:solidFill>
                  <a:schemeClr val="tx2"/>
                </a:solidFill>
              </a:rPr>
              <a:t>Crack Island</a:t>
            </a:r>
            <a:endParaRPr sz="8800" dirty="0">
              <a:solidFill>
                <a:schemeClr val="tx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AC2270-67EC-164C-81DD-EDD361159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6800" y="3776092"/>
            <a:ext cx="5398400" cy="963866"/>
          </a:xfrm>
        </p:spPr>
        <p:txBody>
          <a:bodyPr/>
          <a:lstStyle/>
          <a:p>
            <a:r>
              <a:rPr lang="ru-RU" sz="2000" i="1" dirty="0">
                <a:solidFill>
                  <a:schemeClr val="accent2">
                    <a:lumMod val="50000"/>
                  </a:schemeClr>
                </a:solidFill>
              </a:rPr>
              <a:t>Выполнили: Зайнетдинов Денис, Назаренко Егор, Власов Александр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D13DBB-E85F-95FA-EC04-C5DDBB836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010" y="19050"/>
            <a:ext cx="1747989" cy="18954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764FD0-DC97-1DF6-CA79-767E7F289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75" y="4942693"/>
            <a:ext cx="2390775" cy="19153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684FAE-BA32-DB3B-DBAD-8670B76A6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050"/>
            <a:ext cx="1747989" cy="1895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Идея проекта</a:t>
            </a:r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1"/>
          </p:nvPr>
        </p:nvSpPr>
        <p:spPr>
          <a:xfrm>
            <a:off x="958400" y="1247967"/>
            <a:ext cx="10275200" cy="31894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>
              <a:spcAft>
                <a:spcPts val="2133"/>
              </a:spcAft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Crack Island –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 уникальная игра, полностью придуманная нашей командой. В этой игре основной задачей является защита господина Константина Игоревича от злющих монстров, </a:t>
            </a:r>
            <a:r>
              <a:rPr lang="ru-RU" sz="2400" dirty="0" err="1">
                <a:solidFill>
                  <a:schemeClr val="accent2">
                    <a:lumMod val="50000"/>
                  </a:schemeClr>
                </a:solidFill>
              </a:rPr>
              <a:t>креклингов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. Для этого нужно добывать ресурсы, строить базу и отражать атаки. Через некоторое время нападает босс, которого необходимо уничтожить.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Villager Minecraft GIF - Villager Minecraft GIFs">
            <a:extLst>
              <a:ext uri="{FF2B5EF4-FFF2-40B4-BE49-F238E27FC236}">
                <a16:creationId xmlns:a16="http://schemas.microsoft.com/office/drawing/2014/main" id="{B198644F-FB14-6D80-7C8B-522D73A0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857" y="4745420"/>
            <a:ext cx="2326143" cy="209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Реализация (подкачала)</a:t>
            </a:r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1"/>
          </p:nvPr>
        </p:nvSpPr>
        <p:spPr>
          <a:xfrm>
            <a:off x="720000" y="1247967"/>
            <a:ext cx="10275200" cy="42077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Создание дизайна интерфейса –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PyGame-GUI</a:t>
            </a:r>
            <a:endParaRPr lang="ru-RU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Основной функционал –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Python, PyGame</a:t>
            </a:r>
          </a:p>
          <a:p>
            <a:pPr marL="285750" indent="-2857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Хранение информации об игроке –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SQLite3</a:t>
            </a:r>
          </a:p>
        </p:txBody>
      </p:sp>
      <p:pic>
        <p:nvPicPr>
          <p:cNvPr id="2052" name="Picture 4" descr="Thelounge Dar3kkaa GIF - Thelounge Dar3kkaa уютненько GIFs">
            <a:extLst>
              <a:ext uri="{FF2B5EF4-FFF2-40B4-BE49-F238E27FC236}">
                <a16:creationId xmlns:a16="http://schemas.microsoft.com/office/drawing/2014/main" id="{6F16F433-CCA0-27EB-194E-5BC03647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452" y="6463862"/>
            <a:ext cx="670548" cy="3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5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22B1D-9357-DE72-80FB-824C059A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Вход в игру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01293A-8B83-BAC7-DA72-8AEC10BA7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067" y="1247967"/>
            <a:ext cx="7043933" cy="4766400"/>
          </a:xfrm>
        </p:spPr>
        <p:txBody>
          <a:bodyPr/>
          <a:lstStyle/>
          <a:p>
            <a:pPr marL="203195" indent="0">
              <a:buNone/>
            </a:pPr>
            <a:r>
              <a:rPr lang="ru-RU" dirty="0"/>
              <a:t>При входе в игру нас встречает выбор: Войти в аккаунт или создать его. </a:t>
            </a:r>
          </a:p>
          <a:p>
            <a:pPr marL="203195" indent="0">
              <a:buNone/>
            </a:pPr>
            <a:r>
              <a:rPr lang="ru-RU" dirty="0"/>
              <a:t>Вне зависимости от выбора появляется окно с вводом никнейма. Если ничего</a:t>
            </a:r>
          </a:p>
          <a:p>
            <a:pPr marL="203195" indent="0">
              <a:buNone/>
            </a:pPr>
            <a:r>
              <a:rPr lang="ru-RU" dirty="0"/>
              <a:t>не введено и нажимается кнопка подтвердить, появляется гневное</a:t>
            </a:r>
          </a:p>
          <a:p>
            <a:pPr marL="203195" indent="0">
              <a:buNone/>
            </a:pPr>
            <a:r>
              <a:rPr lang="ru-RU" dirty="0"/>
              <a:t>сообщение: «Введите имя!». Если при входе вы ввели никнейм</a:t>
            </a:r>
          </a:p>
          <a:p>
            <a:pPr marL="203195" indent="0">
              <a:buNone/>
            </a:pPr>
            <a:r>
              <a:rPr lang="ru-RU" dirty="0"/>
              <a:t>несуществующего аккаунта, то выводится сообщение: «Неверное имя пользователя!». Если при создании аккаунта введенный никнейм совпал с уже существующим, то выводится сообщение:</a:t>
            </a:r>
          </a:p>
          <a:p>
            <a:pPr marL="203195" indent="0">
              <a:buNone/>
            </a:pPr>
            <a:r>
              <a:rPr lang="ru-RU" dirty="0"/>
              <a:t>«Имя пользователя уже занято.».</a:t>
            </a:r>
          </a:p>
          <a:p>
            <a:pPr marL="203195" indent="0">
              <a:buNone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9B1D4F-1216-D5FA-49DE-D26512DBF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65" y="1281080"/>
            <a:ext cx="2499557" cy="19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EA124C-11EE-4F04-48FC-097A94CF2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532" y="4396923"/>
            <a:ext cx="3897089" cy="225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87A805-C962-6F79-E685-4443978CB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0" y="4396922"/>
            <a:ext cx="3746107" cy="22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0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9775B-2E24-12B3-D699-6CB75A9D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Главное меню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677542-11E0-75D7-EE78-752076C6B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8400" y="1515939"/>
            <a:ext cx="6486196" cy="4766400"/>
          </a:xfrm>
        </p:spPr>
        <p:txBody>
          <a:bodyPr/>
          <a:lstStyle/>
          <a:p>
            <a:pPr marL="203195" indent="0">
              <a:buNone/>
            </a:pPr>
            <a:r>
              <a:rPr lang="ru-RU" dirty="0"/>
              <a:t>При успешном входе в игру, нас встречает главное меню с кнопками: «Играть», «Настройки», «Выход». В настройках можно сменить аккаунт и изменить громкость музыки.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5143CB-914D-EBE5-652D-BA744138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8" y="3367923"/>
            <a:ext cx="5633472" cy="31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B859801-DE87-9ECB-5978-5BC44FEE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450" y="1515939"/>
            <a:ext cx="3339902" cy="18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4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53138-BC12-EBD6-DE1D-F593E497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Игровой процесс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9F5F98-D15B-E8B8-797F-E8F6C252B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8232" y="1371600"/>
            <a:ext cx="8858627" cy="1216325"/>
          </a:xfrm>
        </p:spPr>
        <p:txBody>
          <a:bodyPr/>
          <a:lstStyle/>
          <a:p>
            <a:pPr marL="203195" indent="0">
              <a:buNone/>
            </a:pPr>
            <a:r>
              <a:rPr lang="ru-RU" dirty="0"/>
              <a:t>Управление – </a:t>
            </a:r>
            <a:r>
              <a:rPr lang="en-US" dirty="0"/>
              <a:t>WASD</a:t>
            </a:r>
            <a:r>
              <a:rPr lang="ru-RU" dirty="0"/>
              <a:t>, по нажатию на клавишу «</a:t>
            </a:r>
            <a:r>
              <a:rPr lang="en-US" dirty="0"/>
              <a:t>Esc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можно поставить игру на паузу. Есть возможность добывать ресурсы с леса , с горы или с </a:t>
            </a:r>
            <a:r>
              <a:rPr lang="ru-RU" dirty="0" err="1"/>
              <a:t>креклингов</a:t>
            </a:r>
            <a:r>
              <a:rPr lang="ru-RU" dirty="0"/>
              <a:t>. В магазине предметов можно прокачивать персонажа, покупать строительные материалы, турели. Также можно воздвигать стены из купленных материалов.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82F6205-82A5-E808-EACC-C7D6569A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79" y="2960508"/>
            <a:ext cx="6096000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02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Заключение</a:t>
            </a:r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1"/>
          </p:nvPr>
        </p:nvSpPr>
        <p:spPr>
          <a:xfrm>
            <a:off x="958400" y="1247967"/>
            <a:ext cx="10275200" cy="42077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Большинство целей было достигнуто, однако учитывая нашу неимоверную трудоспособность, некоторые вещи так и не были реализованы.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7E55D3-3743-B6F9-2D43-5B65298AD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3896497"/>
            <a:ext cx="8311978" cy="23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904600" y="705600"/>
            <a:ext cx="10382800" cy="278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Спасибо за внимание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4100" name="Picture 4" descr="Dancing Roblox GIF - Dancing Roblox Roblox Noob GIFs">
            <a:extLst>
              <a:ext uri="{FF2B5EF4-FFF2-40B4-BE49-F238E27FC236}">
                <a16:creationId xmlns:a16="http://schemas.microsoft.com/office/drawing/2014/main" id="{D7ECB0A0-CF63-3773-4CF3-720D3FB3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144" y="4487332"/>
            <a:ext cx="2888200" cy="20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yuntear Caveira GIF - Byuntear Caveira Meme GIFs">
            <a:extLst>
              <a:ext uri="{FF2B5EF4-FFF2-40B4-BE49-F238E27FC236}">
                <a16:creationId xmlns:a16="http://schemas.microsoft.com/office/drawing/2014/main" id="{7ED3EA9A-3918-565A-54F4-512BDC41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49" y="4483869"/>
            <a:ext cx="2523924" cy="206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yuntear Caveira GIF - Byuntear Caveira Meme GIFs">
            <a:extLst>
              <a:ext uri="{FF2B5EF4-FFF2-40B4-BE49-F238E27FC236}">
                <a16:creationId xmlns:a16="http://schemas.microsoft.com/office/drawing/2014/main" id="{29D6F348-4768-5DAB-5F58-7B4F612FE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38" y="4483869"/>
            <a:ext cx="2523924" cy="206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6937D-B476-8410-6625-4F514737BF73}"/>
              </a:ext>
            </a:extLst>
          </p:cNvPr>
          <p:cNvSpPr txBox="1"/>
          <p:nvPr/>
        </p:nvSpPr>
        <p:spPr>
          <a:xfrm>
            <a:off x="1442332" y="3979333"/>
            <a:ext cx="90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Егорик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3ED38-8FE7-9FC8-CE5C-E85F44CCB8CA}"/>
              </a:ext>
            </a:extLst>
          </p:cNvPr>
          <p:cNvSpPr txBox="1"/>
          <p:nvPr/>
        </p:nvSpPr>
        <p:spPr>
          <a:xfrm>
            <a:off x="5688676" y="3979333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Дисик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25E22-0E0D-370A-4225-E7A84DB9FFE2}"/>
              </a:ext>
            </a:extLst>
          </p:cNvPr>
          <p:cNvSpPr txBox="1"/>
          <p:nvPr/>
        </p:nvSpPr>
        <p:spPr>
          <a:xfrm>
            <a:off x="9619042" y="3979333"/>
            <a:ext cx="142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Бездельник</a:t>
            </a:r>
          </a:p>
        </p:txBody>
      </p:sp>
    </p:spTree>
    <p:extLst>
      <p:ext uri="{BB962C8B-B14F-4D97-AF65-F5344CB8AC3E}">
        <p14:creationId xmlns:p14="http://schemas.microsoft.com/office/powerpoint/2010/main" val="316619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194</TotalTime>
  <Words>287</Words>
  <Application>Microsoft Office PowerPoint</Application>
  <PresentationFormat>Широкоэкранный</PresentationFormat>
  <Paragraphs>25</Paragraphs>
  <Slides>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9" baseType="lpstr">
      <vt:lpstr>Anaheim</vt:lpstr>
      <vt:lpstr>Arial</vt:lpstr>
      <vt:lpstr>Calibri</vt:lpstr>
      <vt:lpstr>Fira Sans Condensed</vt:lpstr>
      <vt:lpstr>Josefin Sans</vt:lpstr>
      <vt:lpstr>Open Sans</vt:lpstr>
      <vt:lpstr>Open Sans SemiBold</vt:lpstr>
      <vt:lpstr>Roboto Condensed Light</vt:lpstr>
      <vt:lpstr>Tw Cen MT</vt:lpstr>
      <vt:lpstr>Контур</vt:lpstr>
      <vt:lpstr>Aquatic and Physical Therapy Center XL by Slidesgo</vt:lpstr>
      <vt:lpstr>Crack Island</vt:lpstr>
      <vt:lpstr>Идея проекта  </vt:lpstr>
      <vt:lpstr>Реализация (подкачала)  </vt:lpstr>
      <vt:lpstr>Вход в игру</vt:lpstr>
      <vt:lpstr>Главное меню</vt:lpstr>
      <vt:lpstr>Игровой процесс</vt:lpstr>
      <vt:lpstr>Заключение  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Интерактивная Таблица Менделеева</dc:title>
  <dc:creator>Triple Klip</dc:creator>
  <cp:lastModifiedBy>Triple Klip</cp:lastModifiedBy>
  <cp:revision>4</cp:revision>
  <dcterms:created xsi:type="dcterms:W3CDTF">2023-11-14T16:42:05Z</dcterms:created>
  <dcterms:modified xsi:type="dcterms:W3CDTF">2024-01-15T10:49:31Z</dcterms:modified>
</cp:coreProperties>
</file>